
<file path=[Content_Types].xml><?xml version="1.0" encoding="utf-8"?>
<Types xmlns="http://schemas.openxmlformats.org/package/2006/content-types">
  <Default Extension="xml" ContentType="application/xml"/>
  <Default Extension="xlsx" ContentType="application/vnd.openxmlformats-officedocument.spreadsheetml.sheet"/>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notesSlides/notesSlide7.xml" ContentType="application/vnd.openxmlformats-officedocument.presentationml.notesSlide+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3" r:id="rId1"/>
    <p:sldMasterId id="2147483685" r:id="rId2"/>
    <p:sldMasterId id="2147483687" r:id="rId3"/>
  </p:sldMasterIdLst>
  <p:notesMasterIdLst>
    <p:notesMasterId r:id="rId13"/>
  </p:notesMasterIdLst>
  <p:sldIdLst>
    <p:sldId id="322" r:id="rId4"/>
    <p:sldId id="261" r:id="rId5"/>
    <p:sldId id="263" r:id="rId6"/>
    <p:sldId id="323" r:id="rId7"/>
    <p:sldId id="315" r:id="rId8"/>
    <p:sldId id="318" r:id="rId9"/>
    <p:sldId id="319" r:id="rId10"/>
    <p:sldId id="320" r:id="rId11"/>
    <p:sldId id="324" r:id="rId12"/>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86" autoAdjust="0"/>
    <p:restoredTop sz="86150" autoAdjust="0"/>
  </p:normalViewPr>
  <p:slideViewPr>
    <p:cSldViewPr snapToGrid="0" snapToObjects="1">
      <p:cViewPr varScale="1">
        <p:scale>
          <a:sx n="106" d="100"/>
          <a:sy n="106" d="100"/>
        </p:scale>
        <p:origin x="-156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notesMaster" Target="notesMasters/notes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oleObject" Target="Macintosh%20HD:Users:knakase:Documents:apolloHD:13&#12469;&#12540;&#12505;&#12452;&#29677;:13&#12456;&#12452;&#12474;&#23398;&#20250;:13Nov20130718&#24029;&#30033;&#25913;&#36861;&#21152;.xlsx" TargetMode="External"/></Relationships>
</file>

<file path=ppt/charts/_rels/chart2.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oleObject" Target="Untitled:&#23626;&#20986;&#12392;&#26908;&#26619;&#20250;&#31038;&#38525;&#24615;&#20214;&#25968;&#12398;&#27604;&#36611;(&#20840;&#22269;).xlsx" TargetMode="Externa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0874468503937008"/>
          <c:y val="0.0601851851851852"/>
          <c:w val="0.858885389326334"/>
          <c:h val="0.755241774603205"/>
        </c:manualLayout>
      </c:layout>
      <c:barChart>
        <c:barDir val="col"/>
        <c:grouping val="clustered"/>
        <c:varyColors val="0"/>
        <c:ser>
          <c:idx val="0"/>
          <c:order val="0"/>
          <c:tx>
            <c:strRef>
              <c:f>合計2011!$B$4</c:f>
              <c:strCache>
                <c:ptCount val="1"/>
                <c:pt idx="0">
                  <c:v>WB陽性数</c:v>
                </c:pt>
              </c:strCache>
            </c:strRef>
          </c:tx>
          <c:invertIfNegative val="0"/>
          <c:cat>
            <c:strRef>
              <c:f>合計2011!$A$5:$A$51</c:f>
              <c:strCache>
                <c:ptCount val="47"/>
                <c:pt idx="0">
                  <c:v>北海道</c:v>
                </c:pt>
                <c:pt idx="1">
                  <c:v>青森県</c:v>
                </c:pt>
                <c:pt idx="2">
                  <c:v>岩手県</c:v>
                </c:pt>
                <c:pt idx="3">
                  <c:v>宮城県</c:v>
                </c:pt>
                <c:pt idx="4">
                  <c:v>秋田県</c:v>
                </c:pt>
                <c:pt idx="5">
                  <c:v>山形県</c:v>
                </c:pt>
                <c:pt idx="6">
                  <c:v>福島県</c:v>
                </c:pt>
                <c:pt idx="7">
                  <c:v>茨城県</c:v>
                </c:pt>
                <c:pt idx="8">
                  <c:v>栃木県</c:v>
                </c:pt>
                <c:pt idx="9">
                  <c:v>群馬県</c:v>
                </c:pt>
                <c:pt idx="10">
                  <c:v>埼玉県</c:v>
                </c:pt>
                <c:pt idx="11">
                  <c:v>千葉県</c:v>
                </c:pt>
                <c:pt idx="12">
                  <c:v>東京都</c:v>
                </c:pt>
                <c:pt idx="13">
                  <c:v>神奈川県</c:v>
                </c:pt>
                <c:pt idx="14">
                  <c:v>新潟県</c:v>
                </c:pt>
                <c:pt idx="15">
                  <c:v>富山県</c:v>
                </c:pt>
                <c:pt idx="16">
                  <c:v>石川県</c:v>
                </c:pt>
                <c:pt idx="17">
                  <c:v>福井県</c:v>
                </c:pt>
                <c:pt idx="18">
                  <c:v>山梨県</c:v>
                </c:pt>
                <c:pt idx="19">
                  <c:v>長野県</c:v>
                </c:pt>
                <c:pt idx="20">
                  <c:v>岐阜県</c:v>
                </c:pt>
                <c:pt idx="21">
                  <c:v>静岡県</c:v>
                </c:pt>
                <c:pt idx="22">
                  <c:v>愛知県</c:v>
                </c:pt>
                <c:pt idx="23">
                  <c:v>三重県</c:v>
                </c:pt>
                <c:pt idx="24">
                  <c:v>滋賀県</c:v>
                </c:pt>
                <c:pt idx="25">
                  <c:v>京都府</c:v>
                </c:pt>
                <c:pt idx="26">
                  <c:v>大阪府</c:v>
                </c:pt>
                <c:pt idx="27">
                  <c:v>兵庫県</c:v>
                </c:pt>
                <c:pt idx="28">
                  <c:v>奈良県</c:v>
                </c:pt>
                <c:pt idx="29">
                  <c:v>和歌山県</c:v>
                </c:pt>
                <c:pt idx="30">
                  <c:v>鳥取県</c:v>
                </c:pt>
                <c:pt idx="31">
                  <c:v>島根県</c:v>
                </c:pt>
                <c:pt idx="32">
                  <c:v>岡山県</c:v>
                </c:pt>
                <c:pt idx="33">
                  <c:v>広島県</c:v>
                </c:pt>
                <c:pt idx="34">
                  <c:v>山口県</c:v>
                </c:pt>
                <c:pt idx="35">
                  <c:v>徳島県</c:v>
                </c:pt>
                <c:pt idx="36">
                  <c:v>香川県</c:v>
                </c:pt>
                <c:pt idx="37">
                  <c:v>愛媛県</c:v>
                </c:pt>
                <c:pt idx="38">
                  <c:v>高知県</c:v>
                </c:pt>
                <c:pt idx="39">
                  <c:v>福岡県</c:v>
                </c:pt>
                <c:pt idx="40">
                  <c:v>佐賀県</c:v>
                </c:pt>
                <c:pt idx="41">
                  <c:v>長崎県</c:v>
                </c:pt>
                <c:pt idx="42">
                  <c:v>熊本県</c:v>
                </c:pt>
                <c:pt idx="43">
                  <c:v>大分県</c:v>
                </c:pt>
                <c:pt idx="44">
                  <c:v>宮崎県</c:v>
                </c:pt>
                <c:pt idx="45">
                  <c:v>鹿児島県</c:v>
                </c:pt>
                <c:pt idx="46">
                  <c:v>沖縄県</c:v>
                </c:pt>
              </c:strCache>
            </c:strRef>
          </c:cat>
          <c:val>
            <c:numRef>
              <c:f>合計2011!$B$5:$B$51</c:f>
              <c:numCache>
                <c:formatCode>General</c:formatCode>
                <c:ptCount val="47"/>
                <c:pt idx="0">
                  <c:v>11.0</c:v>
                </c:pt>
                <c:pt idx="1">
                  <c:v>5.0</c:v>
                </c:pt>
                <c:pt idx="2">
                  <c:v>4.0</c:v>
                </c:pt>
                <c:pt idx="3">
                  <c:v>19.0</c:v>
                </c:pt>
                <c:pt idx="4">
                  <c:v>3.0</c:v>
                </c:pt>
                <c:pt idx="5">
                  <c:v>2.0</c:v>
                </c:pt>
                <c:pt idx="6">
                  <c:v>1.0</c:v>
                </c:pt>
                <c:pt idx="7">
                  <c:v>10.0</c:v>
                </c:pt>
                <c:pt idx="8">
                  <c:v>10.0</c:v>
                </c:pt>
                <c:pt idx="9">
                  <c:v>10.0</c:v>
                </c:pt>
                <c:pt idx="10">
                  <c:v>62.0</c:v>
                </c:pt>
                <c:pt idx="11">
                  <c:v>69.0</c:v>
                </c:pt>
                <c:pt idx="12">
                  <c:v>426.0</c:v>
                </c:pt>
                <c:pt idx="13">
                  <c:v>59.0</c:v>
                </c:pt>
                <c:pt idx="14">
                  <c:v>2.0</c:v>
                </c:pt>
                <c:pt idx="15">
                  <c:v>5.0</c:v>
                </c:pt>
                <c:pt idx="16">
                  <c:v>2.0</c:v>
                </c:pt>
                <c:pt idx="17">
                  <c:v>2.0</c:v>
                </c:pt>
                <c:pt idx="18">
                  <c:v>5.0</c:v>
                </c:pt>
                <c:pt idx="19">
                  <c:v>21.0</c:v>
                </c:pt>
                <c:pt idx="20">
                  <c:v>25.0</c:v>
                </c:pt>
                <c:pt idx="21">
                  <c:v>29.0</c:v>
                </c:pt>
                <c:pt idx="22">
                  <c:v>41.0</c:v>
                </c:pt>
                <c:pt idx="23">
                  <c:v>3.0</c:v>
                </c:pt>
                <c:pt idx="24">
                  <c:v>9.0</c:v>
                </c:pt>
                <c:pt idx="25">
                  <c:v>27.0</c:v>
                </c:pt>
                <c:pt idx="26">
                  <c:v>112.0</c:v>
                </c:pt>
                <c:pt idx="27">
                  <c:v>51.0</c:v>
                </c:pt>
                <c:pt idx="28">
                  <c:v>13.0</c:v>
                </c:pt>
                <c:pt idx="29">
                  <c:v>3.0</c:v>
                </c:pt>
                <c:pt idx="30">
                  <c:v>1.0</c:v>
                </c:pt>
                <c:pt idx="31">
                  <c:v>3.0</c:v>
                </c:pt>
                <c:pt idx="32">
                  <c:v>19.0</c:v>
                </c:pt>
                <c:pt idx="33">
                  <c:v>17.0</c:v>
                </c:pt>
                <c:pt idx="34">
                  <c:v>0.0</c:v>
                </c:pt>
                <c:pt idx="35">
                  <c:v>4.0</c:v>
                </c:pt>
                <c:pt idx="36">
                  <c:v>6.0</c:v>
                </c:pt>
                <c:pt idx="37">
                  <c:v>2.0</c:v>
                </c:pt>
                <c:pt idx="38">
                  <c:v>0.0</c:v>
                </c:pt>
                <c:pt idx="39">
                  <c:v>62.0</c:v>
                </c:pt>
                <c:pt idx="40">
                  <c:v>4.0</c:v>
                </c:pt>
                <c:pt idx="41">
                  <c:v>3.0</c:v>
                </c:pt>
                <c:pt idx="42">
                  <c:v>1.0</c:v>
                </c:pt>
                <c:pt idx="43">
                  <c:v>0.0</c:v>
                </c:pt>
                <c:pt idx="44">
                  <c:v>5.0</c:v>
                </c:pt>
                <c:pt idx="45">
                  <c:v>7.0</c:v>
                </c:pt>
                <c:pt idx="46">
                  <c:v>6.0</c:v>
                </c:pt>
              </c:numCache>
            </c:numRef>
          </c:val>
        </c:ser>
        <c:ser>
          <c:idx val="1"/>
          <c:order val="1"/>
          <c:tx>
            <c:strRef>
              <c:f>合計2011!$C$4</c:f>
              <c:strCache>
                <c:ptCount val="1"/>
                <c:pt idx="0">
                  <c:v>HIV + AIDS</c:v>
                </c:pt>
              </c:strCache>
            </c:strRef>
          </c:tx>
          <c:invertIfNegative val="0"/>
          <c:cat>
            <c:strRef>
              <c:f>合計2011!$A$5:$A$51</c:f>
              <c:strCache>
                <c:ptCount val="47"/>
                <c:pt idx="0">
                  <c:v>北海道</c:v>
                </c:pt>
                <c:pt idx="1">
                  <c:v>青森県</c:v>
                </c:pt>
                <c:pt idx="2">
                  <c:v>岩手県</c:v>
                </c:pt>
                <c:pt idx="3">
                  <c:v>宮城県</c:v>
                </c:pt>
                <c:pt idx="4">
                  <c:v>秋田県</c:v>
                </c:pt>
                <c:pt idx="5">
                  <c:v>山形県</c:v>
                </c:pt>
                <c:pt idx="6">
                  <c:v>福島県</c:v>
                </c:pt>
                <c:pt idx="7">
                  <c:v>茨城県</c:v>
                </c:pt>
                <c:pt idx="8">
                  <c:v>栃木県</c:v>
                </c:pt>
                <c:pt idx="9">
                  <c:v>群馬県</c:v>
                </c:pt>
                <c:pt idx="10">
                  <c:v>埼玉県</c:v>
                </c:pt>
                <c:pt idx="11">
                  <c:v>千葉県</c:v>
                </c:pt>
                <c:pt idx="12">
                  <c:v>東京都</c:v>
                </c:pt>
                <c:pt idx="13">
                  <c:v>神奈川県</c:v>
                </c:pt>
                <c:pt idx="14">
                  <c:v>新潟県</c:v>
                </c:pt>
                <c:pt idx="15">
                  <c:v>富山県</c:v>
                </c:pt>
                <c:pt idx="16">
                  <c:v>石川県</c:v>
                </c:pt>
                <c:pt idx="17">
                  <c:v>福井県</c:v>
                </c:pt>
                <c:pt idx="18">
                  <c:v>山梨県</c:v>
                </c:pt>
                <c:pt idx="19">
                  <c:v>長野県</c:v>
                </c:pt>
                <c:pt idx="20">
                  <c:v>岐阜県</c:v>
                </c:pt>
                <c:pt idx="21">
                  <c:v>静岡県</c:v>
                </c:pt>
                <c:pt idx="22">
                  <c:v>愛知県</c:v>
                </c:pt>
                <c:pt idx="23">
                  <c:v>三重県</c:v>
                </c:pt>
                <c:pt idx="24">
                  <c:v>滋賀県</c:v>
                </c:pt>
                <c:pt idx="25">
                  <c:v>京都府</c:v>
                </c:pt>
                <c:pt idx="26">
                  <c:v>大阪府</c:v>
                </c:pt>
                <c:pt idx="27">
                  <c:v>兵庫県</c:v>
                </c:pt>
                <c:pt idx="28">
                  <c:v>奈良県</c:v>
                </c:pt>
                <c:pt idx="29">
                  <c:v>和歌山県</c:v>
                </c:pt>
                <c:pt idx="30">
                  <c:v>鳥取県</c:v>
                </c:pt>
                <c:pt idx="31">
                  <c:v>島根県</c:v>
                </c:pt>
                <c:pt idx="32">
                  <c:v>岡山県</c:v>
                </c:pt>
                <c:pt idx="33">
                  <c:v>広島県</c:v>
                </c:pt>
                <c:pt idx="34">
                  <c:v>山口県</c:v>
                </c:pt>
                <c:pt idx="35">
                  <c:v>徳島県</c:v>
                </c:pt>
                <c:pt idx="36">
                  <c:v>香川県</c:v>
                </c:pt>
                <c:pt idx="37">
                  <c:v>愛媛県</c:v>
                </c:pt>
                <c:pt idx="38">
                  <c:v>高知県</c:v>
                </c:pt>
                <c:pt idx="39">
                  <c:v>福岡県</c:v>
                </c:pt>
                <c:pt idx="40">
                  <c:v>佐賀県</c:v>
                </c:pt>
                <c:pt idx="41">
                  <c:v>長崎県</c:v>
                </c:pt>
                <c:pt idx="42">
                  <c:v>熊本県</c:v>
                </c:pt>
                <c:pt idx="43">
                  <c:v>大分県</c:v>
                </c:pt>
                <c:pt idx="44">
                  <c:v>宮崎県</c:v>
                </c:pt>
                <c:pt idx="45">
                  <c:v>鹿児島県</c:v>
                </c:pt>
                <c:pt idx="46">
                  <c:v>沖縄県</c:v>
                </c:pt>
              </c:strCache>
            </c:strRef>
          </c:cat>
          <c:val>
            <c:numRef>
              <c:f>合計2011!$C$5:$C$51</c:f>
              <c:numCache>
                <c:formatCode>General</c:formatCode>
                <c:ptCount val="47"/>
                <c:pt idx="0">
                  <c:v>28.0</c:v>
                </c:pt>
                <c:pt idx="1">
                  <c:v>4.0</c:v>
                </c:pt>
                <c:pt idx="2">
                  <c:v>2.0</c:v>
                </c:pt>
                <c:pt idx="3">
                  <c:v>17.0</c:v>
                </c:pt>
                <c:pt idx="4">
                  <c:v>4.0</c:v>
                </c:pt>
                <c:pt idx="5">
                  <c:v>2.0</c:v>
                </c:pt>
                <c:pt idx="6">
                  <c:v>5.0</c:v>
                </c:pt>
                <c:pt idx="7">
                  <c:v>24.0</c:v>
                </c:pt>
                <c:pt idx="8">
                  <c:v>22.0</c:v>
                </c:pt>
                <c:pt idx="9">
                  <c:v>15.0</c:v>
                </c:pt>
                <c:pt idx="10">
                  <c:v>44.0</c:v>
                </c:pt>
                <c:pt idx="11">
                  <c:v>56.0</c:v>
                </c:pt>
                <c:pt idx="12">
                  <c:v>404.0</c:v>
                </c:pt>
                <c:pt idx="13">
                  <c:v>83.0</c:v>
                </c:pt>
                <c:pt idx="14">
                  <c:v>10.0</c:v>
                </c:pt>
                <c:pt idx="15">
                  <c:v>4.0</c:v>
                </c:pt>
                <c:pt idx="16">
                  <c:v>11.0</c:v>
                </c:pt>
                <c:pt idx="17">
                  <c:v>6.0</c:v>
                </c:pt>
                <c:pt idx="18">
                  <c:v>10.0</c:v>
                </c:pt>
                <c:pt idx="19">
                  <c:v>19.0</c:v>
                </c:pt>
                <c:pt idx="20">
                  <c:v>33.0</c:v>
                </c:pt>
                <c:pt idx="21">
                  <c:v>44.0</c:v>
                </c:pt>
                <c:pt idx="22">
                  <c:v>126.0</c:v>
                </c:pt>
                <c:pt idx="23">
                  <c:v>12.0</c:v>
                </c:pt>
                <c:pt idx="24">
                  <c:v>6.0</c:v>
                </c:pt>
                <c:pt idx="25">
                  <c:v>16.0</c:v>
                </c:pt>
                <c:pt idx="26">
                  <c:v>234.0</c:v>
                </c:pt>
                <c:pt idx="27">
                  <c:v>46.0</c:v>
                </c:pt>
                <c:pt idx="28">
                  <c:v>13.0</c:v>
                </c:pt>
                <c:pt idx="29">
                  <c:v>8.0</c:v>
                </c:pt>
                <c:pt idx="30">
                  <c:v>1.0</c:v>
                </c:pt>
                <c:pt idx="31">
                  <c:v>4.0</c:v>
                </c:pt>
                <c:pt idx="32">
                  <c:v>16.0</c:v>
                </c:pt>
                <c:pt idx="33">
                  <c:v>25.0</c:v>
                </c:pt>
                <c:pt idx="34">
                  <c:v>6.0</c:v>
                </c:pt>
                <c:pt idx="35">
                  <c:v>7.0</c:v>
                </c:pt>
                <c:pt idx="36">
                  <c:v>10.0</c:v>
                </c:pt>
                <c:pt idx="37">
                  <c:v>10.0</c:v>
                </c:pt>
                <c:pt idx="38">
                  <c:v>3.0</c:v>
                </c:pt>
                <c:pt idx="39">
                  <c:v>59.0</c:v>
                </c:pt>
                <c:pt idx="40">
                  <c:v>6.0</c:v>
                </c:pt>
                <c:pt idx="41">
                  <c:v>7.0</c:v>
                </c:pt>
                <c:pt idx="42">
                  <c:v>11.0</c:v>
                </c:pt>
                <c:pt idx="43">
                  <c:v>7.0</c:v>
                </c:pt>
                <c:pt idx="44">
                  <c:v>12.0</c:v>
                </c:pt>
                <c:pt idx="45">
                  <c:v>13.0</c:v>
                </c:pt>
                <c:pt idx="46">
                  <c:v>24.0</c:v>
                </c:pt>
              </c:numCache>
            </c:numRef>
          </c:val>
        </c:ser>
        <c:dLbls>
          <c:showLegendKey val="0"/>
          <c:showVal val="0"/>
          <c:showCatName val="0"/>
          <c:showSerName val="0"/>
          <c:showPercent val="0"/>
          <c:showBubbleSize val="0"/>
        </c:dLbls>
        <c:gapWidth val="150"/>
        <c:axId val="2131979912"/>
        <c:axId val="2130114024"/>
      </c:barChart>
      <c:catAx>
        <c:axId val="2131979912"/>
        <c:scaling>
          <c:orientation val="minMax"/>
        </c:scaling>
        <c:delete val="0"/>
        <c:axPos val="b"/>
        <c:majorTickMark val="out"/>
        <c:minorTickMark val="none"/>
        <c:tickLblPos val="nextTo"/>
        <c:txPr>
          <a:bodyPr/>
          <a:lstStyle/>
          <a:p>
            <a:pPr>
              <a:defRPr sz="900"/>
            </a:pPr>
            <a:endParaRPr lang="ja-JP"/>
          </a:p>
        </c:txPr>
        <c:crossAx val="2130114024"/>
        <c:crosses val="autoZero"/>
        <c:auto val="1"/>
        <c:lblAlgn val="ctr"/>
        <c:lblOffset val="100"/>
        <c:noMultiLvlLbl val="0"/>
      </c:catAx>
      <c:valAx>
        <c:axId val="2130114024"/>
        <c:scaling>
          <c:orientation val="minMax"/>
        </c:scaling>
        <c:delete val="0"/>
        <c:axPos val="l"/>
        <c:majorGridlines/>
        <c:numFmt formatCode="General" sourceLinked="1"/>
        <c:majorTickMark val="out"/>
        <c:minorTickMark val="none"/>
        <c:tickLblPos val="nextTo"/>
        <c:txPr>
          <a:bodyPr/>
          <a:lstStyle/>
          <a:p>
            <a:pPr>
              <a:defRPr sz="1400"/>
            </a:pPr>
            <a:endParaRPr lang="ja-JP"/>
          </a:p>
        </c:txPr>
        <c:crossAx val="2131979912"/>
        <c:crosses val="autoZero"/>
        <c:crossBetween val="between"/>
      </c:valAx>
    </c:plotArea>
    <c:legend>
      <c:legendPos val="r"/>
      <c:layout>
        <c:manualLayout>
          <c:xMode val="edge"/>
          <c:yMode val="edge"/>
          <c:x val="0.482472086434841"/>
          <c:y val="0.156380497377988"/>
          <c:w val="0.449672490093693"/>
          <c:h val="0.0835577325226008"/>
        </c:manualLayout>
      </c:layout>
      <c:overlay val="0"/>
      <c:txPr>
        <a:bodyPr/>
        <a:lstStyle/>
        <a:p>
          <a:pPr>
            <a:defRPr sz="2400"/>
          </a:pPr>
          <a:endParaRPr lang="ja-JP"/>
        </a:p>
      </c:txPr>
    </c:legend>
    <c:plotVisOnly val="1"/>
    <c:dispBlanksAs val="gap"/>
    <c:showDLblsOverMax val="0"/>
  </c:chart>
  <c:spPr>
    <a:noFill/>
    <a:ln>
      <a:noFill/>
    </a:ln>
  </c:sp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0563241724094379"/>
          <c:y val="0.0390567887426433"/>
          <c:w val="0.939627768635276"/>
          <c:h val="0.863414854121359"/>
        </c:manualLayout>
      </c:layout>
      <c:barChart>
        <c:barDir val="col"/>
        <c:grouping val="clustered"/>
        <c:varyColors val="0"/>
        <c:ser>
          <c:idx val="0"/>
          <c:order val="0"/>
          <c:tx>
            <c:strRef>
              <c:f>'(1社のみ重複削除)'!$S$3</c:f>
              <c:strCache>
                <c:ptCount val="1"/>
                <c:pt idx="0">
                  <c:v>（A）WB陽性数(民間検査室+保健所)</c:v>
                </c:pt>
              </c:strCache>
            </c:strRef>
          </c:tx>
          <c:invertIfNegative val="0"/>
          <c:cat>
            <c:strRef>
              <c:f>'(1社のみ重複削除)'!$R$4:$R$50</c:f>
              <c:strCache>
                <c:ptCount val="47"/>
                <c:pt idx="0">
                  <c:v>北海道</c:v>
                </c:pt>
                <c:pt idx="1">
                  <c:v>青森県</c:v>
                </c:pt>
                <c:pt idx="2">
                  <c:v>岩手県</c:v>
                </c:pt>
                <c:pt idx="3">
                  <c:v>宮城県</c:v>
                </c:pt>
                <c:pt idx="4">
                  <c:v>秋田県</c:v>
                </c:pt>
                <c:pt idx="5">
                  <c:v>山形県</c:v>
                </c:pt>
                <c:pt idx="6">
                  <c:v>福島県</c:v>
                </c:pt>
                <c:pt idx="7">
                  <c:v>茨城県</c:v>
                </c:pt>
                <c:pt idx="8">
                  <c:v>栃木県</c:v>
                </c:pt>
                <c:pt idx="9">
                  <c:v>群馬県</c:v>
                </c:pt>
                <c:pt idx="10">
                  <c:v>埼玉県</c:v>
                </c:pt>
                <c:pt idx="11">
                  <c:v>千葉県</c:v>
                </c:pt>
                <c:pt idx="12">
                  <c:v>東京都</c:v>
                </c:pt>
                <c:pt idx="13">
                  <c:v>神奈川県</c:v>
                </c:pt>
                <c:pt idx="14">
                  <c:v>新潟県</c:v>
                </c:pt>
                <c:pt idx="15">
                  <c:v>富山県</c:v>
                </c:pt>
                <c:pt idx="16">
                  <c:v>石川県</c:v>
                </c:pt>
                <c:pt idx="17">
                  <c:v>福井県</c:v>
                </c:pt>
                <c:pt idx="18">
                  <c:v>山梨県</c:v>
                </c:pt>
                <c:pt idx="19">
                  <c:v>長野県</c:v>
                </c:pt>
                <c:pt idx="20">
                  <c:v>岐阜県</c:v>
                </c:pt>
                <c:pt idx="21">
                  <c:v>静岡県</c:v>
                </c:pt>
                <c:pt idx="22">
                  <c:v>愛知県</c:v>
                </c:pt>
                <c:pt idx="23">
                  <c:v>三重県</c:v>
                </c:pt>
                <c:pt idx="24">
                  <c:v>滋賀県</c:v>
                </c:pt>
                <c:pt idx="25">
                  <c:v>京都府</c:v>
                </c:pt>
                <c:pt idx="26">
                  <c:v>大阪府</c:v>
                </c:pt>
                <c:pt idx="27">
                  <c:v>兵庫県</c:v>
                </c:pt>
                <c:pt idx="28">
                  <c:v>奈良県</c:v>
                </c:pt>
                <c:pt idx="29">
                  <c:v>和歌山県</c:v>
                </c:pt>
                <c:pt idx="30">
                  <c:v>鳥取県</c:v>
                </c:pt>
                <c:pt idx="31">
                  <c:v>島根県</c:v>
                </c:pt>
                <c:pt idx="32">
                  <c:v>岡山県</c:v>
                </c:pt>
                <c:pt idx="33">
                  <c:v>広島県</c:v>
                </c:pt>
                <c:pt idx="34">
                  <c:v>山口県</c:v>
                </c:pt>
                <c:pt idx="35">
                  <c:v>徳島県</c:v>
                </c:pt>
                <c:pt idx="36">
                  <c:v>香川県</c:v>
                </c:pt>
                <c:pt idx="37">
                  <c:v>愛媛県</c:v>
                </c:pt>
                <c:pt idx="38">
                  <c:v>高知県</c:v>
                </c:pt>
                <c:pt idx="39">
                  <c:v>福岡県</c:v>
                </c:pt>
                <c:pt idx="40">
                  <c:v>佐賀県</c:v>
                </c:pt>
                <c:pt idx="41">
                  <c:v>長崎県</c:v>
                </c:pt>
                <c:pt idx="42">
                  <c:v>熊本県</c:v>
                </c:pt>
                <c:pt idx="43">
                  <c:v>大分県</c:v>
                </c:pt>
                <c:pt idx="44">
                  <c:v>宮崎県</c:v>
                </c:pt>
                <c:pt idx="45">
                  <c:v>鹿児島県</c:v>
                </c:pt>
                <c:pt idx="46">
                  <c:v>沖縄県</c:v>
                </c:pt>
              </c:strCache>
            </c:strRef>
          </c:cat>
          <c:val>
            <c:numRef>
              <c:f>'(1社のみ重複削除)'!$S$4:$S$50</c:f>
              <c:numCache>
                <c:formatCode>General</c:formatCode>
                <c:ptCount val="47"/>
                <c:pt idx="0">
                  <c:v>18.0</c:v>
                </c:pt>
                <c:pt idx="1">
                  <c:v>6.0</c:v>
                </c:pt>
                <c:pt idx="2">
                  <c:v>5.0</c:v>
                </c:pt>
                <c:pt idx="3">
                  <c:v>21.0</c:v>
                </c:pt>
                <c:pt idx="4">
                  <c:v>4.0</c:v>
                </c:pt>
                <c:pt idx="5">
                  <c:v>1.0</c:v>
                </c:pt>
                <c:pt idx="6">
                  <c:v>1.0</c:v>
                </c:pt>
                <c:pt idx="7">
                  <c:v>14.0</c:v>
                </c:pt>
                <c:pt idx="8">
                  <c:v>15.0</c:v>
                </c:pt>
                <c:pt idx="9">
                  <c:v>19.0</c:v>
                </c:pt>
                <c:pt idx="10">
                  <c:v>59.0</c:v>
                </c:pt>
                <c:pt idx="11">
                  <c:v>66.0</c:v>
                </c:pt>
                <c:pt idx="12">
                  <c:v>562.0</c:v>
                </c:pt>
                <c:pt idx="13">
                  <c:v>82.0</c:v>
                </c:pt>
                <c:pt idx="14">
                  <c:v>4.0</c:v>
                </c:pt>
                <c:pt idx="15">
                  <c:v>4.0</c:v>
                </c:pt>
                <c:pt idx="16">
                  <c:v>2.0</c:v>
                </c:pt>
                <c:pt idx="17">
                  <c:v>3.0</c:v>
                </c:pt>
                <c:pt idx="18">
                  <c:v>8.0</c:v>
                </c:pt>
                <c:pt idx="19">
                  <c:v>21.0</c:v>
                </c:pt>
                <c:pt idx="20">
                  <c:v>20.0</c:v>
                </c:pt>
                <c:pt idx="21">
                  <c:v>34.0</c:v>
                </c:pt>
                <c:pt idx="22">
                  <c:v>81.0</c:v>
                </c:pt>
                <c:pt idx="23">
                  <c:v>3.0</c:v>
                </c:pt>
                <c:pt idx="24">
                  <c:v>10.0</c:v>
                </c:pt>
                <c:pt idx="25">
                  <c:v>30.0</c:v>
                </c:pt>
                <c:pt idx="26">
                  <c:v>196.0</c:v>
                </c:pt>
                <c:pt idx="27">
                  <c:v>63.0</c:v>
                </c:pt>
                <c:pt idx="28">
                  <c:v>13.0</c:v>
                </c:pt>
                <c:pt idx="29">
                  <c:v>4.0</c:v>
                </c:pt>
                <c:pt idx="30">
                  <c:v>0.0</c:v>
                </c:pt>
                <c:pt idx="31">
                  <c:v>4.0</c:v>
                </c:pt>
                <c:pt idx="32">
                  <c:v>18.0</c:v>
                </c:pt>
                <c:pt idx="33">
                  <c:v>21.0</c:v>
                </c:pt>
                <c:pt idx="34">
                  <c:v>1.0</c:v>
                </c:pt>
                <c:pt idx="35">
                  <c:v>8.0</c:v>
                </c:pt>
                <c:pt idx="36">
                  <c:v>10.0</c:v>
                </c:pt>
                <c:pt idx="37">
                  <c:v>6.0</c:v>
                </c:pt>
                <c:pt idx="38">
                  <c:v>1.0</c:v>
                </c:pt>
                <c:pt idx="39">
                  <c:v>65.0</c:v>
                </c:pt>
                <c:pt idx="40">
                  <c:v>6.0</c:v>
                </c:pt>
                <c:pt idx="41">
                  <c:v>5.0</c:v>
                </c:pt>
                <c:pt idx="42">
                  <c:v>5.0</c:v>
                </c:pt>
                <c:pt idx="43">
                  <c:v>3.0</c:v>
                </c:pt>
                <c:pt idx="44">
                  <c:v>9.0</c:v>
                </c:pt>
                <c:pt idx="45">
                  <c:v>13.0</c:v>
                </c:pt>
                <c:pt idx="46">
                  <c:v>12.0</c:v>
                </c:pt>
              </c:numCache>
            </c:numRef>
          </c:val>
        </c:ser>
        <c:ser>
          <c:idx val="1"/>
          <c:order val="1"/>
          <c:tx>
            <c:strRef>
              <c:f>'(1社のみ重複削除)'!$T$3</c:f>
              <c:strCache>
                <c:ptCount val="1"/>
                <c:pt idx="0">
                  <c:v>（B）届出数</c:v>
                </c:pt>
              </c:strCache>
            </c:strRef>
          </c:tx>
          <c:invertIfNegative val="0"/>
          <c:cat>
            <c:strRef>
              <c:f>'(1社のみ重複削除)'!$R$4:$R$50</c:f>
              <c:strCache>
                <c:ptCount val="47"/>
                <c:pt idx="0">
                  <c:v>北海道</c:v>
                </c:pt>
                <c:pt idx="1">
                  <c:v>青森県</c:v>
                </c:pt>
                <c:pt idx="2">
                  <c:v>岩手県</c:v>
                </c:pt>
                <c:pt idx="3">
                  <c:v>宮城県</c:v>
                </c:pt>
                <c:pt idx="4">
                  <c:v>秋田県</c:v>
                </c:pt>
                <c:pt idx="5">
                  <c:v>山形県</c:v>
                </c:pt>
                <c:pt idx="6">
                  <c:v>福島県</c:v>
                </c:pt>
                <c:pt idx="7">
                  <c:v>茨城県</c:v>
                </c:pt>
                <c:pt idx="8">
                  <c:v>栃木県</c:v>
                </c:pt>
                <c:pt idx="9">
                  <c:v>群馬県</c:v>
                </c:pt>
                <c:pt idx="10">
                  <c:v>埼玉県</c:v>
                </c:pt>
                <c:pt idx="11">
                  <c:v>千葉県</c:v>
                </c:pt>
                <c:pt idx="12">
                  <c:v>東京都</c:v>
                </c:pt>
                <c:pt idx="13">
                  <c:v>神奈川県</c:v>
                </c:pt>
                <c:pt idx="14">
                  <c:v>新潟県</c:v>
                </c:pt>
                <c:pt idx="15">
                  <c:v>富山県</c:v>
                </c:pt>
                <c:pt idx="16">
                  <c:v>石川県</c:v>
                </c:pt>
                <c:pt idx="17">
                  <c:v>福井県</c:v>
                </c:pt>
                <c:pt idx="18">
                  <c:v>山梨県</c:v>
                </c:pt>
                <c:pt idx="19">
                  <c:v>長野県</c:v>
                </c:pt>
                <c:pt idx="20">
                  <c:v>岐阜県</c:v>
                </c:pt>
                <c:pt idx="21">
                  <c:v>静岡県</c:v>
                </c:pt>
                <c:pt idx="22">
                  <c:v>愛知県</c:v>
                </c:pt>
                <c:pt idx="23">
                  <c:v>三重県</c:v>
                </c:pt>
                <c:pt idx="24">
                  <c:v>滋賀県</c:v>
                </c:pt>
                <c:pt idx="25">
                  <c:v>京都府</c:v>
                </c:pt>
                <c:pt idx="26">
                  <c:v>大阪府</c:v>
                </c:pt>
                <c:pt idx="27">
                  <c:v>兵庫県</c:v>
                </c:pt>
                <c:pt idx="28">
                  <c:v>奈良県</c:v>
                </c:pt>
                <c:pt idx="29">
                  <c:v>和歌山県</c:v>
                </c:pt>
                <c:pt idx="30">
                  <c:v>鳥取県</c:v>
                </c:pt>
                <c:pt idx="31">
                  <c:v>島根県</c:v>
                </c:pt>
                <c:pt idx="32">
                  <c:v>岡山県</c:v>
                </c:pt>
                <c:pt idx="33">
                  <c:v>広島県</c:v>
                </c:pt>
                <c:pt idx="34">
                  <c:v>山口県</c:v>
                </c:pt>
                <c:pt idx="35">
                  <c:v>徳島県</c:v>
                </c:pt>
                <c:pt idx="36">
                  <c:v>香川県</c:v>
                </c:pt>
                <c:pt idx="37">
                  <c:v>愛媛県</c:v>
                </c:pt>
                <c:pt idx="38">
                  <c:v>高知県</c:v>
                </c:pt>
                <c:pt idx="39">
                  <c:v>福岡県</c:v>
                </c:pt>
                <c:pt idx="40">
                  <c:v>佐賀県</c:v>
                </c:pt>
                <c:pt idx="41">
                  <c:v>長崎県</c:v>
                </c:pt>
                <c:pt idx="42">
                  <c:v>熊本県</c:v>
                </c:pt>
                <c:pt idx="43">
                  <c:v>大分県</c:v>
                </c:pt>
                <c:pt idx="44">
                  <c:v>宮崎県</c:v>
                </c:pt>
                <c:pt idx="45">
                  <c:v>鹿児島県</c:v>
                </c:pt>
                <c:pt idx="46">
                  <c:v>沖縄県</c:v>
                </c:pt>
              </c:strCache>
            </c:strRef>
          </c:cat>
          <c:val>
            <c:numRef>
              <c:f>'(1社のみ重複削除)'!$T$4:$T$50</c:f>
              <c:numCache>
                <c:formatCode>General</c:formatCode>
                <c:ptCount val="47"/>
                <c:pt idx="0">
                  <c:v>28.0</c:v>
                </c:pt>
                <c:pt idx="1">
                  <c:v>4.0</c:v>
                </c:pt>
                <c:pt idx="2">
                  <c:v>2.0</c:v>
                </c:pt>
                <c:pt idx="3">
                  <c:v>17.0</c:v>
                </c:pt>
                <c:pt idx="4">
                  <c:v>4.0</c:v>
                </c:pt>
                <c:pt idx="5">
                  <c:v>2.0</c:v>
                </c:pt>
                <c:pt idx="6">
                  <c:v>5.0</c:v>
                </c:pt>
                <c:pt idx="7">
                  <c:v>24.0</c:v>
                </c:pt>
                <c:pt idx="8">
                  <c:v>22.0</c:v>
                </c:pt>
                <c:pt idx="9">
                  <c:v>15.0</c:v>
                </c:pt>
                <c:pt idx="10">
                  <c:v>44.0</c:v>
                </c:pt>
                <c:pt idx="11">
                  <c:v>56.0</c:v>
                </c:pt>
                <c:pt idx="12">
                  <c:v>404.0</c:v>
                </c:pt>
                <c:pt idx="13">
                  <c:v>83.0</c:v>
                </c:pt>
                <c:pt idx="14">
                  <c:v>10.0</c:v>
                </c:pt>
                <c:pt idx="15">
                  <c:v>4.0</c:v>
                </c:pt>
                <c:pt idx="16">
                  <c:v>11.0</c:v>
                </c:pt>
                <c:pt idx="17">
                  <c:v>6.0</c:v>
                </c:pt>
                <c:pt idx="18">
                  <c:v>10.0</c:v>
                </c:pt>
                <c:pt idx="19">
                  <c:v>19.0</c:v>
                </c:pt>
                <c:pt idx="20">
                  <c:v>33.0</c:v>
                </c:pt>
                <c:pt idx="21">
                  <c:v>44.0</c:v>
                </c:pt>
                <c:pt idx="22">
                  <c:v>126.0</c:v>
                </c:pt>
                <c:pt idx="23">
                  <c:v>12.0</c:v>
                </c:pt>
                <c:pt idx="24">
                  <c:v>6.0</c:v>
                </c:pt>
                <c:pt idx="25">
                  <c:v>16.0</c:v>
                </c:pt>
                <c:pt idx="26">
                  <c:v>234.0</c:v>
                </c:pt>
                <c:pt idx="27">
                  <c:v>46.0</c:v>
                </c:pt>
                <c:pt idx="28">
                  <c:v>13.0</c:v>
                </c:pt>
                <c:pt idx="29">
                  <c:v>8.0</c:v>
                </c:pt>
                <c:pt idx="30">
                  <c:v>1.0</c:v>
                </c:pt>
                <c:pt idx="31">
                  <c:v>4.0</c:v>
                </c:pt>
                <c:pt idx="32">
                  <c:v>16.0</c:v>
                </c:pt>
                <c:pt idx="33">
                  <c:v>25.0</c:v>
                </c:pt>
                <c:pt idx="34">
                  <c:v>6.0</c:v>
                </c:pt>
                <c:pt idx="35">
                  <c:v>7.0</c:v>
                </c:pt>
                <c:pt idx="36">
                  <c:v>10.0</c:v>
                </c:pt>
                <c:pt idx="37">
                  <c:v>10.0</c:v>
                </c:pt>
                <c:pt idx="38">
                  <c:v>3.0</c:v>
                </c:pt>
                <c:pt idx="39">
                  <c:v>59.0</c:v>
                </c:pt>
                <c:pt idx="40">
                  <c:v>6.0</c:v>
                </c:pt>
                <c:pt idx="41">
                  <c:v>7.0</c:v>
                </c:pt>
                <c:pt idx="42">
                  <c:v>11.0</c:v>
                </c:pt>
                <c:pt idx="43">
                  <c:v>7.0</c:v>
                </c:pt>
                <c:pt idx="44">
                  <c:v>12.0</c:v>
                </c:pt>
                <c:pt idx="45">
                  <c:v>13.0</c:v>
                </c:pt>
                <c:pt idx="46">
                  <c:v>24.0</c:v>
                </c:pt>
              </c:numCache>
            </c:numRef>
          </c:val>
        </c:ser>
        <c:dLbls>
          <c:showLegendKey val="0"/>
          <c:showVal val="0"/>
          <c:showCatName val="0"/>
          <c:showSerName val="0"/>
          <c:showPercent val="0"/>
          <c:showBubbleSize val="0"/>
        </c:dLbls>
        <c:gapWidth val="150"/>
        <c:axId val="2130314584"/>
        <c:axId val="2130317560"/>
      </c:barChart>
      <c:catAx>
        <c:axId val="2130314584"/>
        <c:scaling>
          <c:orientation val="minMax"/>
        </c:scaling>
        <c:delete val="0"/>
        <c:axPos val="b"/>
        <c:majorTickMark val="out"/>
        <c:minorTickMark val="none"/>
        <c:tickLblPos val="nextTo"/>
        <c:crossAx val="2130317560"/>
        <c:crosses val="autoZero"/>
        <c:auto val="1"/>
        <c:lblAlgn val="ctr"/>
        <c:lblOffset val="100"/>
        <c:noMultiLvlLbl val="0"/>
      </c:catAx>
      <c:valAx>
        <c:axId val="2130317560"/>
        <c:scaling>
          <c:orientation val="minMax"/>
        </c:scaling>
        <c:delete val="0"/>
        <c:axPos val="l"/>
        <c:majorGridlines/>
        <c:numFmt formatCode="General" sourceLinked="1"/>
        <c:majorTickMark val="out"/>
        <c:minorTickMark val="none"/>
        <c:tickLblPos val="nextTo"/>
        <c:txPr>
          <a:bodyPr/>
          <a:lstStyle/>
          <a:p>
            <a:pPr>
              <a:defRPr sz="1400"/>
            </a:pPr>
            <a:endParaRPr lang="ja-JP"/>
          </a:p>
        </c:txPr>
        <c:crossAx val="2130314584"/>
        <c:crosses val="autoZero"/>
        <c:crossBetween val="between"/>
      </c:valAx>
    </c:plotArea>
    <c:legend>
      <c:legendPos val="r"/>
      <c:layout>
        <c:manualLayout>
          <c:xMode val="edge"/>
          <c:yMode val="edge"/>
          <c:x val="0.376088866913346"/>
          <c:y val="0.079315298240864"/>
          <c:w val="0.587981290718401"/>
          <c:h val="0.15919907545624"/>
        </c:manualLayout>
      </c:layout>
      <c:overlay val="0"/>
      <c:spPr>
        <a:solidFill>
          <a:schemeClr val="bg1"/>
        </a:solidFill>
        <a:ln>
          <a:solidFill>
            <a:schemeClr val="tx1">
              <a:lumMod val="50000"/>
              <a:lumOff val="50000"/>
            </a:schemeClr>
          </a:solidFill>
        </a:ln>
      </c:spPr>
      <c:txPr>
        <a:bodyPr/>
        <a:lstStyle/>
        <a:p>
          <a:pPr>
            <a:defRPr sz="2000">
              <a:solidFill>
                <a:schemeClr val="tx1"/>
              </a:solidFill>
            </a:defRPr>
          </a:pPr>
          <a:endParaRPr lang="ja-JP"/>
        </a:p>
      </c:txPr>
    </c:legend>
    <c:plotVisOnly val="1"/>
    <c:dispBlanksAs val="gap"/>
    <c:showDLblsOverMax val="0"/>
  </c:chart>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tx>
            <c:strRef>
              <c:f>Sheet1!$B$1</c:f>
              <c:strCache>
                <c:ptCount val="1"/>
                <c:pt idx="0">
                  <c:v>確認検査陽性数</c:v>
                </c:pt>
              </c:strCache>
            </c:strRef>
          </c:tx>
          <c:invertIfNegative val="0"/>
          <c:cat>
            <c:strRef>
              <c:f>Sheet1!$A$2:$A$5</c:f>
              <c:strCache>
                <c:ptCount val="4"/>
                <c:pt idx="0">
                  <c:v>滋賀県</c:v>
                </c:pt>
                <c:pt idx="1">
                  <c:v>京都府</c:v>
                </c:pt>
                <c:pt idx="2">
                  <c:v>兵庫県</c:v>
                </c:pt>
                <c:pt idx="3">
                  <c:v>大阪府</c:v>
                </c:pt>
              </c:strCache>
            </c:strRef>
          </c:cat>
          <c:val>
            <c:numRef>
              <c:f>Sheet1!$B$2:$B$5</c:f>
              <c:numCache>
                <c:formatCode>General</c:formatCode>
                <c:ptCount val="4"/>
                <c:pt idx="0">
                  <c:v>12.0</c:v>
                </c:pt>
                <c:pt idx="1">
                  <c:v>45.0</c:v>
                </c:pt>
                <c:pt idx="2">
                  <c:v>46.0</c:v>
                </c:pt>
                <c:pt idx="3">
                  <c:v>236.0</c:v>
                </c:pt>
              </c:numCache>
            </c:numRef>
          </c:val>
        </c:ser>
        <c:ser>
          <c:idx val="1"/>
          <c:order val="1"/>
          <c:tx>
            <c:strRef>
              <c:f>Sheet1!$C$1</c:f>
              <c:strCache>
                <c:ptCount val="1"/>
                <c:pt idx="0">
                  <c:v>届出数</c:v>
                </c:pt>
              </c:strCache>
            </c:strRef>
          </c:tx>
          <c:invertIfNegative val="0"/>
          <c:cat>
            <c:strRef>
              <c:f>Sheet1!$A$2:$A$5</c:f>
              <c:strCache>
                <c:ptCount val="4"/>
                <c:pt idx="0">
                  <c:v>滋賀県</c:v>
                </c:pt>
                <c:pt idx="1">
                  <c:v>京都府</c:v>
                </c:pt>
                <c:pt idx="2">
                  <c:v>兵庫県</c:v>
                </c:pt>
                <c:pt idx="3">
                  <c:v>大阪府</c:v>
                </c:pt>
              </c:strCache>
            </c:strRef>
          </c:cat>
          <c:val>
            <c:numRef>
              <c:f>Sheet1!$C$2:$C$5</c:f>
              <c:numCache>
                <c:formatCode>General</c:formatCode>
                <c:ptCount val="4"/>
                <c:pt idx="0">
                  <c:v>13.0</c:v>
                </c:pt>
                <c:pt idx="1">
                  <c:v>22.0</c:v>
                </c:pt>
                <c:pt idx="2">
                  <c:v>51.0</c:v>
                </c:pt>
                <c:pt idx="3">
                  <c:v>223.0</c:v>
                </c:pt>
              </c:numCache>
            </c:numRef>
          </c:val>
        </c:ser>
        <c:dLbls>
          <c:showLegendKey val="0"/>
          <c:showVal val="1"/>
          <c:showCatName val="0"/>
          <c:showSerName val="0"/>
          <c:showPercent val="0"/>
          <c:showBubbleSize val="0"/>
        </c:dLbls>
        <c:gapWidth val="150"/>
        <c:axId val="2130390712"/>
        <c:axId val="2130393688"/>
      </c:barChart>
      <c:catAx>
        <c:axId val="2130390712"/>
        <c:scaling>
          <c:orientation val="minMax"/>
        </c:scaling>
        <c:delete val="0"/>
        <c:axPos val="b"/>
        <c:majorTickMark val="out"/>
        <c:minorTickMark val="none"/>
        <c:tickLblPos val="nextTo"/>
        <c:crossAx val="2130393688"/>
        <c:crosses val="autoZero"/>
        <c:auto val="1"/>
        <c:lblAlgn val="ctr"/>
        <c:lblOffset val="100"/>
        <c:noMultiLvlLbl val="0"/>
      </c:catAx>
      <c:valAx>
        <c:axId val="2130393688"/>
        <c:scaling>
          <c:orientation val="minMax"/>
        </c:scaling>
        <c:delete val="0"/>
        <c:axPos val="l"/>
        <c:majorGridlines/>
        <c:numFmt formatCode="General" sourceLinked="1"/>
        <c:majorTickMark val="out"/>
        <c:minorTickMark val="none"/>
        <c:tickLblPos val="nextTo"/>
        <c:crossAx val="2130390712"/>
        <c:crosses val="autoZero"/>
        <c:crossBetween val="between"/>
      </c:valAx>
    </c:plotArea>
    <c:legend>
      <c:legendPos val="b"/>
      <c:layout/>
      <c:overlay val="0"/>
    </c:legend>
    <c:plotVisOnly val="1"/>
    <c:dispBlanksAs val="gap"/>
    <c:showDLblsOverMax val="0"/>
  </c:chart>
  <c:txPr>
    <a:bodyPr/>
    <a:lstStyle/>
    <a:p>
      <a:pPr>
        <a:defRPr sz="1800"/>
      </a:pPr>
      <a:endParaRPr lang="ja-JP"/>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4DB8C44-681A-4048-8CD6-3140DB2B9AF5}" type="datetimeFigureOut">
              <a:rPr kumimoji="1" lang="ja-JP" altLang="en-US" smtClean="0"/>
              <a:t>2016/01/22</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199B62-2273-7745-9B03-60D1BF70BCF4}" type="slidenum">
              <a:rPr kumimoji="1" lang="ja-JP" altLang="en-US" smtClean="0"/>
              <a:t>‹#›</a:t>
            </a:fld>
            <a:endParaRPr kumimoji="1" lang="ja-JP" altLang="en-US"/>
          </a:p>
        </p:txBody>
      </p:sp>
    </p:spTree>
    <p:extLst>
      <p:ext uri="{BB962C8B-B14F-4D97-AF65-F5344CB8AC3E}">
        <p14:creationId xmlns:p14="http://schemas.microsoft.com/office/powerpoint/2010/main" val="2847181939"/>
      </p:ext>
    </p:extLst>
  </p:cSld>
  <p:clrMap bg1="lt1" tx1="dk1" bg2="lt2" tx2="dk2" accent1="accent1" accent2="accent2" accent3="accent3" accent4="accent4" accent5="accent5" accent6="accent6" hlink="hlink" folHlink="folHlink"/>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みなさんご存じの通り、</a:t>
            </a:r>
            <a:r>
              <a:rPr kumimoji="1" lang="en-US" altLang="ja-JP" dirty="0" smtClean="0"/>
              <a:t>HIV</a:t>
            </a:r>
            <a:r>
              <a:rPr kumimoji="1" lang="ja-JP" altLang="en-US" dirty="0" smtClean="0"/>
              <a:t>感染症は感染症法で５類全数把握疾患に定められていますので、</a:t>
            </a:r>
            <a:endParaRPr kumimoji="1" lang="en-US" altLang="ja-JP" dirty="0" smtClean="0"/>
          </a:p>
          <a:p>
            <a:r>
              <a:rPr kumimoji="1" lang="en-US" altLang="ja-JP" dirty="0" smtClean="0"/>
              <a:t>HIV</a:t>
            </a:r>
            <a:r>
              <a:rPr kumimoji="1" lang="ja-JP" altLang="en-US" dirty="0" smtClean="0"/>
              <a:t>陽性、つまり</a:t>
            </a:r>
            <a:r>
              <a:rPr kumimoji="1" lang="en-US" altLang="ja-JP" dirty="0" smtClean="0"/>
              <a:t>WB</a:t>
            </a:r>
            <a:r>
              <a:rPr kumimoji="1" lang="ja-JP" altLang="en-US" dirty="0" smtClean="0"/>
              <a:t>法で陽性になれば、医師は最寄りの保健所へ届けなければなりません。</a:t>
            </a:r>
            <a:endParaRPr kumimoji="1" lang="en-US" altLang="ja-JP" dirty="0" smtClean="0"/>
          </a:p>
          <a:p>
            <a:r>
              <a:rPr kumimoji="1" lang="ja-JP" altLang="en-US" dirty="0" smtClean="0"/>
              <a:t>では、どの程度の</a:t>
            </a:r>
            <a:r>
              <a:rPr kumimoji="1" lang="en-US" altLang="ja-JP" dirty="0" smtClean="0"/>
              <a:t>HIV</a:t>
            </a:r>
            <a:r>
              <a:rPr kumimoji="1" lang="ja-JP" altLang="en-US" dirty="0" smtClean="0"/>
              <a:t>検査が行われているでしょうか？</a:t>
            </a:r>
            <a:endParaRPr kumimoji="1" lang="ja-JP" altLang="en-US" dirty="0"/>
          </a:p>
        </p:txBody>
      </p:sp>
      <p:sp>
        <p:nvSpPr>
          <p:cNvPr id="4" name="スライド番号プレースホルダー 3"/>
          <p:cNvSpPr>
            <a:spLocks noGrp="1"/>
          </p:cNvSpPr>
          <p:nvPr>
            <p:ph type="sldNum" sz="quarter" idx="10"/>
          </p:nvPr>
        </p:nvSpPr>
        <p:spPr/>
        <p:txBody>
          <a:bodyPr/>
          <a:lstStyle/>
          <a:p>
            <a:fld id="{DA199B62-2273-7745-9B03-60D1BF70BCF4}" type="slidenum">
              <a:rPr kumimoji="1" lang="ja-JP" altLang="en-US" smtClean="0"/>
              <a:t>2</a:t>
            </a:fld>
            <a:endParaRPr kumimoji="1" lang="ja-JP" altLang="en-US"/>
          </a:p>
        </p:txBody>
      </p:sp>
    </p:spTree>
    <p:extLst>
      <p:ext uri="{BB962C8B-B14F-4D97-AF65-F5344CB8AC3E}">
        <p14:creationId xmlns:p14="http://schemas.microsoft.com/office/powerpoint/2010/main" val="32326744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スライドは、先程の図に</a:t>
            </a:r>
            <a:r>
              <a:rPr kumimoji="1" lang="en-US" altLang="ja-JP" dirty="0" smtClean="0"/>
              <a:t>2013</a:t>
            </a:r>
            <a:r>
              <a:rPr kumimoji="1" lang="ja-JP" altLang="en-US" dirty="0" smtClean="0"/>
              <a:t>年に実施されたスクリーニング検査の数を記入したものです。</a:t>
            </a:r>
            <a:endParaRPr kumimoji="1" lang="en-US" altLang="ja-JP" dirty="0" smtClean="0"/>
          </a:p>
          <a:p>
            <a:r>
              <a:rPr kumimoji="1" lang="ja-JP" altLang="en-US" dirty="0" smtClean="0"/>
              <a:t>保健所では</a:t>
            </a:r>
            <a:r>
              <a:rPr kumimoji="1" lang="en-US" altLang="ja-JP" dirty="0" smtClean="0"/>
              <a:t>13</a:t>
            </a:r>
            <a:r>
              <a:rPr kumimoji="1" lang="ja-JP" altLang="en-US" dirty="0" smtClean="0"/>
              <a:t>万</a:t>
            </a:r>
            <a:r>
              <a:rPr kumimoji="1" lang="en-US" altLang="ja-JP" dirty="0" smtClean="0"/>
              <a:t>6400</a:t>
            </a:r>
            <a:r>
              <a:rPr kumimoji="1" lang="ja-JP" altLang="en-US" dirty="0" smtClean="0"/>
              <a:t>件、病院では回答率</a:t>
            </a:r>
            <a:r>
              <a:rPr kumimoji="1" lang="en-US" altLang="ja-JP" dirty="0" smtClean="0"/>
              <a:t>21.1%</a:t>
            </a:r>
            <a:r>
              <a:rPr kumimoji="1" lang="ja-JP" altLang="en-US" dirty="0" smtClean="0"/>
              <a:t>のアンケート調査の推計値ですが、</a:t>
            </a:r>
            <a:r>
              <a:rPr kumimoji="1" lang="en-US" altLang="ja-JP" dirty="0" smtClean="0"/>
              <a:t>620</a:t>
            </a:r>
            <a:r>
              <a:rPr kumimoji="1" lang="ja-JP" altLang="en-US" dirty="0" smtClean="0"/>
              <a:t>万件、</a:t>
            </a:r>
            <a:endParaRPr kumimoji="1" lang="en-US" altLang="ja-JP" dirty="0" smtClean="0"/>
          </a:p>
          <a:p>
            <a:r>
              <a:rPr kumimoji="1" lang="ja-JP" altLang="en-US" dirty="0" smtClean="0"/>
              <a:t>郵送検査では実施</a:t>
            </a:r>
            <a:r>
              <a:rPr kumimoji="1" lang="en-US" altLang="ja-JP" dirty="0" smtClean="0"/>
              <a:t>11</a:t>
            </a:r>
            <a:r>
              <a:rPr kumimoji="1" lang="ja-JP" altLang="en-US" dirty="0" smtClean="0"/>
              <a:t>社中</a:t>
            </a:r>
            <a:r>
              <a:rPr kumimoji="1" lang="en-US" altLang="ja-JP" dirty="0" smtClean="0"/>
              <a:t>10</a:t>
            </a:r>
            <a:r>
              <a:rPr kumimoji="1" lang="ja-JP" altLang="en-US" dirty="0" smtClean="0"/>
              <a:t>社の回答で約</a:t>
            </a:r>
            <a:r>
              <a:rPr kumimoji="1" lang="en-US" altLang="ja-JP" dirty="0" smtClean="0"/>
              <a:t>7</a:t>
            </a:r>
            <a:r>
              <a:rPr kumimoji="1" lang="ja-JP" altLang="en-US" dirty="0" smtClean="0"/>
              <a:t>万</a:t>
            </a:r>
            <a:r>
              <a:rPr kumimoji="1" lang="en-US" altLang="ja-JP" dirty="0" smtClean="0"/>
              <a:t>4000</a:t>
            </a:r>
            <a:r>
              <a:rPr kumimoji="1" lang="ja-JP" altLang="en-US" dirty="0" smtClean="0"/>
              <a:t>件、献血で</a:t>
            </a:r>
            <a:r>
              <a:rPr kumimoji="1" lang="en-US" altLang="ja-JP" dirty="0" smtClean="0"/>
              <a:t>520</a:t>
            </a:r>
            <a:r>
              <a:rPr kumimoji="1" lang="ja-JP" altLang="en-US" dirty="0" smtClean="0"/>
              <a:t>万件</a:t>
            </a:r>
            <a:endParaRPr kumimoji="1" lang="en-US" altLang="ja-JP" dirty="0" smtClean="0"/>
          </a:p>
          <a:p>
            <a:r>
              <a:rPr kumimoji="1" lang="ja-JP" altLang="en-US" dirty="0" smtClean="0"/>
              <a:t>実施されています。</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DA199B62-2273-7745-9B03-60D1BF70BCF4}" type="slidenum">
              <a:rPr kumimoji="1" lang="ja-JP" altLang="en-US" smtClean="0"/>
              <a:t>3</a:t>
            </a:fld>
            <a:endParaRPr kumimoji="1" lang="ja-JP" altLang="en-US"/>
          </a:p>
        </p:txBody>
      </p:sp>
    </p:spTree>
    <p:extLst>
      <p:ext uri="{BB962C8B-B14F-4D97-AF65-F5344CB8AC3E}">
        <p14:creationId xmlns:p14="http://schemas.microsoft.com/office/powerpoint/2010/main" val="8733038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さらに、その内の陽性者数を書き加えると、この図のようになります。</a:t>
            </a:r>
            <a:endParaRPr kumimoji="1" lang="en-US" altLang="ja-JP" dirty="0" smtClean="0"/>
          </a:p>
          <a:p>
            <a:r>
              <a:rPr kumimoji="1" lang="ja-JP" altLang="en-US" dirty="0" smtClean="0"/>
              <a:t>つまり、保健所では</a:t>
            </a:r>
            <a:r>
              <a:rPr kumimoji="1" lang="en-US" altLang="ja-JP" dirty="0" smtClean="0"/>
              <a:t>453</a:t>
            </a:r>
            <a:r>
              <a:rPr kumimoji="1" lang="ja-JP" altLang="en-US" dirty="0" smtClean="0"/>
              <a:t>名、当会から提供頂いた</a:t>
            </a:r>
            <a:r>
              <a:rPr kumimoji="1" lang="en-US" altLang="ja-JP" dirty="0" smtClean="0"/>
              <a:t>WB</a:t>
            </a:r>
            <a:r>
              <a:rPr kumimoji="1" lang="ja-JP" altLang="en-US" dirty="0" smtClean="0"/>
              <a:t>法陽性数が約</a:t>
            </a:r>
            <a:r>
              <a:rPr kumimoji="1" lang="en-US" altLang="ja-JP" dirty="0" smtClean="0"/>
              <a:t>1500</a:t>
            </a:r>
            <a:r>
              <a:rPr kumimoji="1" lang="ja-JP" altLang="en-US" dirty="0" smtClean="0"/>
              <a:t>件です。</a:t>
            </a:r>
            <a:endParaRPr kumimoji="1" lang="en-US" altLang="ja-JP" dirty="0" smtClean="0"/>
          </a:p>
          <a:p>
            <a:r>
              <a:rPr kumimoji="1" lang="ja-JP" altLang="en-US" dirty="0" smtClean="0"/>
              <a:t>保健所以外の医療機関すなわち病院や診療所では自施設で</a:t>
            </a:r>
            <a:r>
              <a:rPr kumimoji="1" lang="en-US" altLang="ja-JP" dirty="0" smtClean="0"/>
              <a:t>WB</a:t>
            </a:r>
            <a:r>
              <a:rPr kumimoji="1" lang="ja-JP" altLang="en-US" dirty="0" smtClean="0"/>
              <a:t>法を実施しているか、</a:t>
            </a:r>
            <a:endParaRPr kumimoji="1" lang="en-US" altLang="ja-JP" dirty="0" smtClean="0"/>
          </a:p>
          <a:p>
            <a:r>
              <a:rPr kumimoji="1" lang="ja-JP" altLang="en-US" dirty="0" smtClean="0"/>
              <a:t>あるいは民間臨床検査会社へ委託しているので、実際にはこの</a:t>
            </a:r>
            <a:endParaRPr kumimoji="1" lang="en-US" altLang="ja-JP" dirty="0" smtClean="0"/>
          </a:p>
          <a:p>
            <a:r>
              <a:rPr kumimoji="1" lang="en-US" altLang="ja-JP" dirty="0" smtClean="0"/>
              <a:t>453</a:t>
            </a:r>
            <a:r>
              <a:rPr kumimoji="1" lang="ja-JP" altLang="en-US" dirty="0" smtClean="0"/>
              <a:t>名と</a:t>
            </a:r>
            <a:r>
              <a:rPr kumimoji="1" lang="en-US" altLang="ja-JP" dirty="0" smtClean="0"/>
              <a:t>1500</a:t>
            </a:r>
            <a:r>
              <a:rPr kumimoji="1" lang="ja-JP" altLang="en-US" dirty="0" smtClean="0"/>
              <a:t>名に自施設</a:t>
            </a:r>
            <a:r>
              <a:rPr kumimoji="1" lang="en-US" altLang="ja-JP" dirty="0" smtClean="0"/>
              <a:t>WB</a:t>
            </a:r>
            <a:r>
              <a:rPr kumimoji="1" lang="ja-JP" altLang="en-US" dirty="0" smtClean="0"/>
              <a:t>検査陽性分を足した数が、およその</a:t>
            </a:r>
            <a:r>
              <a:rPr kumimoji="1" lang="en-US" altLang="ja-JP" dirty="0" smtClean="0"/>
              <a:t>HIV</a:t>
            </a:r>
            <a:r>
              <a:rPr kumimoji="1" lang="ja-JP" altLang="en-US" dirty="0" smtClean="0"/>
              <a:t>診断数といえます。</a:t>
            </a:r>
            <a:endParaRPr kumimoji="1" lang="en-US" altLang="ja-JP" dirty="0" smtClean="0"/>
          </a:p>
          <a:p>
            <a:r>
              <a:rPr kumimoji="1" lang="ja-JP" altLang="en-US" dirty="0" smtClean="0"/>
              <a:t>つまり、</a:t>
            </a:r>
            <a:r>
              <a:rPr kumimoji="1" lang="en-US" altLang="ja-JP" dirty="0" smtClean="0"/>
              <a:t>2013</a:t>
            </a:r>
            <a:r>
              <a:rPr kumimoji="1" lang="ja-JP" altLang="en-US" dirty="0" smtClean="0"/>
              <a:t>年では</a:t>
            </a:r>
            <a:r>
              <a:rPr kumimoji="1" lang="en-US" altLang="ja-JP" dirty="0" smtClean="0"/>
              <a:t>2000</a:t>
            </a:r>
            <a:r>
              <a:rPr kumimoji="1" lang="ja-JP" altLang="en-US" dirty="0" smtClean="0"/>
              <a:t>名を超える</a:t>
            </a:r>
            <a:r>
              <a:rPr kumimoji="1" lang="en-US" altLang="ja-JP" dirty="0" smtClean="0"/>
              <a:t>HIV</a:t>
            </a:r>
            <a:r>
              <a:rPr kumimoji="1" lang="ja-JP" altLang="en-US" dirty="0" smtClean="0"/>
              <a:t>感染症患者が診断されていそうですが、</a:t>
            </a:r>
            <a:endParaRPr kumimoji="1" lang="en-US" altLang="ja-JP" dirty="0" smtClean="0"/>
          </a:p>
          <a:p>
            <a:r>
              <a:rPr kumimoji="1" lang="ja-JP" altLang="en-US" dirty="0" smtClean="0"/>
              <a:t>実際の届出は</a:t>
            </a:r>
            <a:r>
              <a:rPr kumimoji="1" lang="en-US" altLang="ja-JP" dirty="0" smtClean="0"/>
              <a:t>1590</a:t>
            </a:r>
            <a:r>
              <a:rPr kumimoji="1" lang="ja-JP" altLang="en-US" dirty="0" smtClean="0"/>
              <a:t>名でした。</a:t>
            </a:r>
            <a:endParaRPr kumimoji="1" lang="en-US" altLang="ja-JP" dirty="0" smtClean="0"/>
          </a:p>
          <a:p>
            <a:r>
              <a:rPr kumimoji="1" lang="ja-JP" altLang="en-US" dirty="0" smtClean="0"/>
              <a:t>（郵送検査の陽性はスクリーニング検査陽性であり、確認検査では無いこと、</a:t>
            </a:r>
            <a:endParaRPr kumimoji="1" lang="en-US" altLang="ja-JP" dirty="0" smtClean="0"/>
          </a:p>
          <a:p>
            <a:r>
              <a:rPr kumimoji="1" lang="ja-JP" altLang="en-US" dirty="0" smtClean="0"/>
              <a:t>また、献血での陽性数</a:t>
            </a:r>
            <a:r>
              <a:rPr kumimoji="1" lang="en-US" altLang="ja-JP" dirty="0" smtClean="0"/>
              <a:t>(63</a:t>
            </a:r>
            <a:r>
              <a:rPr kumimoji="1" lang="ja-JP" altLang="en-US" dirty="0" smtClean="0"/>
              <a:t>例</a:t>
            </a:r>
            <a:r>
              <a:rPr kumimoji="1" lang="en-US" altLang="ja-JP" dirty="0" smtClean="0"/>
              <a:t>)</a:t>
            </a:r>
            <a:r>
              <a:rPr kumimoji="1" lang="ja-JP" altLang="en-US" dirty="0" smtClean="0"/>
              <a:t>は陽性が確定していますが、本人に通知せず</a:t>
            </a:r>
            <a:endParaRPr kumimoji="1" lang="en-US" altLang="ja-JP" dirty="0" smtClean="0"/>
          </a:p>
          <a:p>
            <a:r>
              <a:rPr kumimoji="1" lang="ja-JP" altLang="en-US" dirty="0" smtClean="0"/>
              <a:t>また届出もなされないので、集計には含んでいません。）</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DA199B62-2273-7745-9B03-60D1BF70BCF4}" type="slidenum">
              <a:rPr kumimoji="1" lang="ja-JP" altLang="en-US" smtClean="0"/>
              <a:t>4</a:t>
            </a:fld>
            <a:endParaRPr kumimoji="1" lang="ja-JP" altLang="en-US"/>
          </a:p>
        </p:txBody>
      </p:sp>
    </p:spTree>
    <p:extLst>
      <p:ext uri="{BB962C8B-B14F-4D97-AF65-F5344CB8AC3E}">
        <p14:creationId xmlns:p14="http://schemas.microsoft.com/office/powerpoint/2010/main" val="41573833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このスライドは、以前にもお示しした</a:t>
            </a:r>
            <a:r>
              <a:rPr kumimoji="1" lang="en-US" altLang="ja-JP" dirty="0" smtClean="0"/>
              <a:t>2011</a:t>
            </a:r>
            <a:r>
              <a:rPr kumimoji="1" lang="ja-JP" altLang="en-US" dirty="0" smtClean="0"/>
              <a:t>年のものですが、当会から提供頂いた</a:t>
            </a:r>
            <a:r>
              <a:rPr kumimoji="1" lang="en-US" altLang="ja-JP" dirty="0" smtClean="0"/>
              <a:t>WB</a:t>
            </a:r>
            <a:r>
              <a:rPr kumimoji="1" lang="ja-JP" altLang="en-US" dirty="0" smtClean="0"/>
              <a:t>法陽性のデータを</a:t>
            </a:r>
            <a:endParaRPr kumimoji="1" lang="en-US" altLang="ja-JP" dirty="0" smtClean="0"/>
          </a:p>
          <a:p>
            <a:r>
              <a:rPr kumimoji="1" lang="ja-JP" altLang="en-US" dirty="0" smtClean="0"/>
              <a:t>都道府県別に集計し、保健所への届出数と比較したものです。</a:t>
            </a:r>
            <a:endParaRPr kumimoji="1" lang="en-US" altLang="ja-JP" dirty="0" smtClean="0"/>
          </a:p>
          <a:p>
            <a:r>
              <a:rPr kumimoji="1" lang="ja-JP" altLang="en-US" dirty="0" smtClean="0"/>
              <a:t>青が臨床検査会社での診断数、赤が保健所への届出数です。</a:t>
            </a:r>
            <a:endParaRPr kumimoji="1" lang="en-US" altLang="ja-JP" dirty="0" smtClean="0"/>
          </a:p>
          <a:p>
            <a:r>
              <a:rPr kumimoji="1" lang="ja-JP" altLang="en-US" dirty="0" smtClean="0"/>
              <a:t>愛知県と大阪府で臨床検査会社での</a:t>
            </a:r>
            <a:r>
              <a:rPr kumimoji="1" lang="en-US" altLang="ja-JP" dirty="0" smtClean="0"/>
              <a:t>WB</a:t>
            </a:r>
            <a:r>
              <a:rPr kumimoji="1" lang="ja-JP" altLang="en-US" dirty="0" smtClean="0"/>
              <a:t>法陽性数に比べ保健所への届出数が多いのは、</a:t>
            </a:r>
            <a:endParaRPr kumimoji="1" lang="en-US" altLang="ja-JP" dirty="0" smtClean="0"/>
          </a:p>
          <a:p>
            <a:r>
              <a:rPr kumimoji="1" lang="ja-JP" altLang="en-US" dirty="0" smtClean="0"/>
              <a:t>愛知県には国立名古屋医療センター、大阪府には大阪府立公衆衛生研究所がそれぞれあり、</a:t>
            </a:r>
            <a:endParaRPr kumimoji="1" lang="en-US" altLang="ja-JP" dirty="0" smtClean="0"/>
          </a:p>
          <a:p>
            <a:r>
              <a:rPr kumimoji="1" lang="ja-JP" altLang="en-US" dirty="0" smtClean="0"/>
              <a:t>この２ヵ所は保健所以外の医療機関からの検体の確認検査をたくさん実施しているからだと</a:t>
            </a:r>
            <a:endParaRPr kumimoji="1" lang="en-US" altLang="ja-JP" dirty="0" smtClean="0"/>
          </a:p>
          <a:p>
            <a:r>
              <a:rPr kumimoji="1" lang="ja-JP" altLang="en-US" dirty="0" smtClean="0"/>
              <a:t>考えられます。</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DA199B62-2273-7745-9B03-60D1BF70BCF4}" type="slidenum">
              <a:rPr kumimoji="1" lang="ja-JP" altLang="en-US" smtClean="0"/>
              <a:t>5</a:t>
            </a:fld>
            <a:endParaRPr kumimoji="1" lang="ja-JP" altLang="en-US"/>
          </a:p>
        </p:txBody>
      </p:sp>
    </p:spTree>
    <p:extLst>
      <p:ext uri="{BB962C8B-B14F-4D97-AF65-F5344CB8AC3E}">
        <p14:creationId xmlns:p14="http://schemas.microsoft.com/office/powerpoint/2010/main" val="17706411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このグラフは、</a:t>
            </a:r>
            <a:r>
              <a:rPr kumimoji="1" lang="en-US" altLang="ja-JP" dirty="0" smtClean="0"/>
              <a:t>HIV</a:t>
            </a:r>
            <a:r>
              <a:rPr kumimoji="1" lang="ja-JP" altLang="en-US" dirty="0" smtClean="0"/>
              <a:t>の届出元と確認検査をどこが実施しているかの模式図です。</a:t>
            </a:r>
            <a:endParaRPr kumimoji="1" lang="en-US" altLang="ja-JP" dirty="0" smtClean="0"/>
          </a:p>
          <a:p>
            <a:r>
              <a:rPr kumimoji="1" lang="ja-JP" altLang="en-US" dirty="0" smtClean="0"/>
              <a:t>届出元は大きく３種類に分けることができ、</a:t>
            </a:r>
            <a:endParaRPr kumimoji="1" lang="en-US" altLang="ja-JP" dirty="0" smtClean="0"/>
          </a:p>
          <a:p>
            <a:r>
              <a:rPr kumimoji="1" lang="ja-JP" altLang="en-US" dirty="0" smtClean="0"/>
              <a:t>それは、保健所、自施設内で</a:t>
            </a:r>
            <a:r>
              <a:rPr kumimoji="1" lang="en-US" altLang="ja-JP" dirty="0" smtClean="0"/>
              <a:t>WB</a:t>
            </a:r>
            <a:r>
              <a:rPr kumimoji="1" lang="ja-JP" altLang="en-US" dirty="0" smtClean="0"/>
              <a:t>検査ができる医療機関、自施設で</a:t>
            </a:r>
            <a:r>
              <a:rPr kumimoji="1" lang="en-US" altLang="ja-JP" dirty="0" smtClean="0"/>
              <a:t>WB</a:t>
            </a:r>
            <a:r>
              <a:rPr kumimoji="1" lang="ja-JP" altLang="en-US" dirty="0" smtClean="0"/>
              <a:t>検査が出来ない医療機関の３つです。</a:t>
            </a:r>
            <a:endParaRPr kumimoji="1" lang="en-US" altLang="ja-JP" dirty="0" smtClean="0"/>
          </a:p>
          <a:p>
            <a:r>
              <a:rPr kumimoji="1" lang="ja-JP" altLang="en-US" dirty="0" smtClean="0"/>
              <a:t>ですので、保健所の陽性数と民間検査センターのデータに加え、病院検査科における</a:t>
            </a:r>
            <a:endParaRPr kumimoji="1" lang="en-US" altLang="ja-JP" dirty="0" smtClean="0"/>
          </a:p>
          <a:p>
            <a:r>
              <a:rPr kumimoji="1" lang="en-US" altLang="ja-JP" dirty="0" smtClean="0"/>
              <a:t>WB</a:t>
            </a:r>
            <a:r>
              <a:rPr kumimoji="1" lang="ja-JP" altLang="en-US" dirty="0" smtClean="0"/>
              <a:t>法陽性数のデータが無ければ診断数は正確には議論できませんが、</a:t>
            </a:r>
            <a:endParaRPr kumimoji="1" lang="en-US" altLang="ja-JP" dirty="0" smtClean="0"/>
          </a:p>
          <a:p>
            <a:r>
              <a:rPr kumimoji="1" lang="ja-JP" altLang="en-US" dirty="0" smtClean="0"/>
              <a:t>少なくとも保健所陽性数と民間検査センターの陽性数の和から少なくなることは起こりにくいのはお分かり頂けます。</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4D941BC9-0150-204A-A7F6-6DFDC865C774}" type="slidenum">
              <a:rPr lang="ja-JP" altLang="en-US" smtClean="0">
                <a:solidFill>
                  <a:prstClr val="black"/>
                </a:solidFill>
              </a:rPr>
              <a:pPr/>
              <a:t>6</a:t>
            </a:fld>
            <a:endParaRPr lang="ja-JP" altLang="en-US">
              <a:solidFill>
                <a:prstClr val="black"/>
              </a:solidFill>
            </a:endParaRPr>
          </a:p>
        </p:txBody>
      </p:sp>
    </p:spTree>
    <p:extLst>
      <p:ext uri="{BB962C8B-B14F-4D97-AF65-F5344CB8AC3E}">
        <p14:creationId xmlns:p14="http://schemas.microsoft.com/office/powerpoint/2010/main" val="22213059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さて、そこでこのグラフを見ていただきたいのですが、</a:t>
            </a:r>
            <a:endParaRPr kumimoji="1" lang="en-US" altLang="ja-JP" dirty="0" smtClean="0"/>
          </a:p>
          <a:p>
            <a:r>
              <a:rPr kumimoji="1" lang="ja-JP" altLang="en-US" dirty="0" smtClean="0"/>
              <a:t>これは今回提供頂いた重複を考慮した</a:t>
            </a:r>
            <a:r>
              <a:rPr kumimoji="1" lang="en-US" altLang="ja-JP" dirty="0" smtClean="0"/>
              <a:t>WB</a:t>
            </a:r>
            <a:r>
              <a:rPr kumimoji="1" lang="ja-JP" altLang="en-US" dirty="0" smtClean="0"/>
              <a:t>法陽性数の都道府県ごとのデータに</a:t>
            </a:r>
            <a:endParaRPr kumimoji="1" lang="en-US" altLang="ja-JP" dirty="0" smtClean="0"/>
          </a:p>
          <a:p>
            <a:r>
              <a:rPr kumimoji="1" lang="ja-JP" altLang="en-US" dirty="0" smtClean="0"/>
              <a:t>保健所陽性分を加えた値と、届出数を比較したグラフです。</a:t>
            </a:r>
            <a:endParaRPr kumimoji="1" lang="en-US" altLang="ja-JP" dirty="0" smtClean="0"/>
          </a:p>
          <a:p>
            <a:r>
              <a:rPr kumimoji="1" lang="ja-JP" altLang="en-US" dirty="0" smtClean="0"/>
              <a:t>先程説明したことをこのグラフで言い換えるなら、</a:t>
            </a:r>
            <a:endParaRPr kumimoji="1" lang="en-US" altLang="ja-JP" dirty="0" smtClean="0"/>
          </a:p>
          <a:p>
            <a:r>
              <a:rPr kumimoji="1" lang="ja-JP" altLang="en-US" dirty="0" smtClean="0"/>
              <a:t>「青い棒グラフは、実際は延びることはあっても、短くなることは考えにくい」</a:t>
            </a:r>
            <a:endParaRPr kumimoji="1" lang="en-US" altLang="ja-JP" dirty="0" smtClean="0"/>
          </a:p>
          <a:p>
            <a:r>
              <a:rPr kumimoji="1" lang="ja-JP" altLang="en-US" dirty="0" smtClean="0"/>
              <a:t>ということで、青い棒グラフが赤い棒グラフよりも長い都道府県は、</a:t>
            </a:r>
            <a:endParaRPr kumimoji="1" lang="en-US" altLang="ja-JP" dirty="0" smtClean="0"/>
          </a:p>
          <a:p>
            <a:r>
              <a:rPr kumimoji="1" lang="ja-JP" altLang="en-US" dirty="0" smtClean="0"/>
              <a:t>診断された</a:t>
            </a:r>
            <a:r>
              <a:rPr kumimoji="1" lang="en-US" altLang="ja-JP" dirty="0" smtClean="0"/>
              <a:t>HIV</a:t>
            </a:r>
            <a:r>
              <a:rPr kumimoji="1" lang="ja-JP" altLang="en-US" dirty="0" smtClean="0"/>
              <a:t>感染症例が届けられていない可能性が高く、その数も多そうだ、ということが出来そうです。</a:t>
            </a:r>
            <a:endParaRPr kumimoji="1" lang="ja-JP" altLang="en-US" dirty="0"/>
          </a:p>
        </p:txBody>
      </p:sp>
      <p:sp>
        <p:nvSpPr>
          <p:cNvPr id="4" name="スライド番号プレースホルダー 3"/>
          <p:cNvSpPr>
            <a:spLocks noGrp="1"/>
          </p:cNvSpPr>
          <p:nvPr>
            <p:ph type="sldNum" sz="quarter" idx="10"/>
          </p:nvPr>
        </p:nvSpPr>
        <p:spPr/>
        <p:txBody>
          <a:bodyPr/>
          <a:lstStyle/>
          <a:p>
            <a:fld id="{DA199B62-2273-7745-9B03-60D1BF70BCF4}" type="slidenum">
              <a:rPr kumimoji="1" lang="ja-JP" altLang="en-US" smtClean="0"/>
              <a:t>7</a:t>
            </a:fld>
            <a:endParaRPr kumimoji="1" lang="ja-JP" altLang="en-US"/>
          </a:p>
        </p:txBody>
      </p:sp>
    </p:spTree>
    <p:extLst>
      <p:ext uri="{BB962C8B-B14F-4D97-AF65-F5344CB8AC3E}">
        <p14:creationId xmlns:p14="http://schemas.microsoft.com/office/powerpoint/2010/main" val="13304621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保健所の陽性数は公式に発表されるデータが無いので、</a:t>
            </a:r>
            <a:endParaRPr kumimoji="1" lang="en-US" altLang="ja-JP" dirty="0" smtClean="0"/>
          </a:p>
          <a:p>
            <a:r>
              <a:rPr kumimoji="1" lang="ja-JP" altLang="en-US" dirty="0" smtClean="0"/>
              <a:t>近畿地域で私が独自に集めたデータと、頂いた</a:t>
            </a:r>
            <a:r>
              <a:rPr kumimoji="1" lang="en-US" altLang="ja-JP" dirty="0" smtClean="0"/>
              <a:t>2013</a:t>
            </a:r>
            <a:r>
              <a:rPr kumimoji="1" lang="ja-JP" altLang="en-US" dirty="0" smtClean="0"/>
              <a:t>年の</a:t>
            </a:r>
            <a:r>
              <a:rPr kumimoji="1" lang="en-US" altLang="ja-JP" dirty="0" smtClean="0"/>
              <a:t>WB</a:t>
            </a:r>
            <a:r>
              <a:rPr kumimoji="1" lang="ja-JP" altLang="en-US" dirty="0" smtClean="0"/>
              <a:t>法陽性のデータで</a:t>
            </a:r>
            <a:endParaRPr kumimoji="1" lang="en-US" altLang="ja-JP" dirty="0" smtClean="0"/>
          </a:p>
          <a:p>
            <a:r>
              <a:rPr kumimoji="1" lang="ja-JP" altLang="en-US" dirty="0" smtClean="0"/>
              <a:t>今回詳細に検討したところ、図にお示ししたような結果になり、</a:t>
            </a:r>
            <a:endParaRPr kumimoji="1" lang="en-US" altLang="ja-JP" dirty="0" smtClean="0"/>
          </a:p>
          <a:p>
            <a:r>
              <a:rPr kumimoji="1" lang="ja-JP" altLang="en-US" dirty="0" smtClean="0"/>
              <a:t>京都府ではかなりの確率で届出が行われていない可能性があることが示唆されました。</a:t>
            </a:r>
            <a:endParaRPr kumimoji="1" lang="en-US" altLang="ja-JP" dirty="0" smtClean="0"/>
          </a:p>
          <a:p>
            <a:r>
              <a:rPr kumimoji="1" lang="ja-JP" altLang="en-US" dirty="0" smtClean="0"/>
              <a:t>また、大阪府でも未届け事例がありそうな結果に、今回なりました。</a:t>
            </a:r>
            <a:endParaRPr kumimoji="1" lang="ja-JP" altLang="en-US" dirty="0"/>
          </a:p>
        </p:txBody>
      </p:sp>
      <p:sp>
        <p:nvSpPr>
          <p:cNvPr id="4" name="スライド番号プレースホルダー 3"/>
          <p:cNvSpPr>
            <a:spLocks noGrp="1"/>
          </p:cNvSpPr>
          <p:nvPr>
            <p:ph type="sldNum" sz="quarter" idx="10"/>
          </p:nvPr>
        </p:nvSpPr>
        <p:spPr/>
        <p:txBody>
          <a:bodyPr/>
          <a:lstStyle/>
          <a:p>
            <a:fld id="{DA199B62-2273-7745-9B03-60D1BF70BCF4}" type="slidenum">
              <a:rPr kumimoji="1" lang="ja-JP" altLang="en-US" smtClean="0"/>
              <a:t>8</a:t>
            </a:fld>
            <a:endParaRPr kumimoji="1" lang="ja-JP" altLang="en-US"/>
          </a:p>
        </p:txBody>
      </p:sp>
    </p:spTree>
    <p:extLst>
      <p:ext uri="{BB962C8B-B14F-4D97-AF65-F5344CB8AC3E}">
        <p14:creationId xmlns:p14="http://schemas.microsoft.com/office/powerpoint/2010/main" val="13140943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6DA1A192-6C0D-462C-9995-CFB48582DC76}" type="datetimeFigureOut">
              <a:rPr lang="ja-JP" altLang="en-US" smtClean="0">
                <a:solidFill>
                  <a:prstClr val="black">
                    <a:tint val="75000"/>
                  </a:prstClr>
                </a:solidFill>
                <a:latin typeface="Calibri"/>
                <a:ea typeface="ＭＳ Ｐゴシック"/>
              </a:rPr>
              <a:pPr/>
              <a:t>2016/01/22</a:t>
            </a:fld>
            <a:endParaRPr lang="ja-JP" altLang="en-US">
              <a:solidFill>
                <a:prstClr val="black">
                  <a:tint val="75000"/>
                </a:prstClr>
              </a:solidFill>
              <a:latin typeface="Calibri"/>
              <a:ea typeface="ＭＳ Ｐゴシック"/>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6" name="スライド番号プレースホルダ 5"/>
          <p:cNvSpPr>
            <a:spLocks noGrp="1"/>
          </p:cNvSpPr>
          <p:nvPr>
            <p:ph type="sldNum" sz="quarter" idx="12"/>
          </p:nvPr>
        </p:nvSpPr>
        <p:spPr/>
        <p:txBody>
          <a:bodyPr/>
          <a:lstStyle/>
          <a:p>
            <a:fld id="{290B6850-91AF-446E-A993-6EBA7BA45360}"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6DA1A192-6C0D-462C-9995-CFB48582DC76}" type="datetimeFigureOut">
              <a:rPr lang="ja-JP" altLang="en-US" smtClean="0">
                <a:solidFill>
                  <a:prstClr val="black">
                    <a:tint val="75000"/>
                  </a:prstClr>
                </a:solidFill>
                <a:latin typeface="Calibri"/>
                <a:ea typeface="ＭＳ Ｐゴシック"/>
              </a:rPr>
              <a:pPr/>
              <a:t>2016/01/22</a:t>
            </a:fld>
            <a:endParaRPr lang="ja-JP" altLang="en-US">
              <a:solidFill>
                <a:prstClr val="black">
                  <a:tint val="75000"/>
                </a:prstClr>
              </a:solidFill>
              <a:latin typeface="Calibri"/>
              <a:ea typeface="ＭＳ Ｐゴシック"/>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6" name="スライド番号プレースホルダ 5"/>
          <p:cNvSpPr>
            <a:spLocks noGrp="1"/>
          </p:cNvSpPr>
          <p:nvPr>
            <p:ph type="sldNum" sz="quarter" idx="12"/>
          </p:nvPr>
        </p:nvSpPr>
        <p:spPr/>
        <p:txBody>
          <a:bodyPr/>
          <a:lstStyle/>
          <a:p>
            <a:fld id="{290B6850-91AF-446E-A993-6EBA7BA45360}"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6DA1A192-6C0D-462C-9995-CFB48582DC76}" type="datetimeFigureOut">
              <a:rPr lang="ja-JP" altLang="en-US" smtClean="0">
                <a:solidFill>
                  <a:prstClr val="black">
                    <a:tint val="75000"/>
                  </a:prstClr>
                </a:solidFill>
                <a:latin typeface="Calibri"/>
                <a:ea typeface="ＭＳ Ｐゴシック"/>
              </a:rPr>
              <a:pPr/>
              <a:t>2016/01/22</a:t>
            </a:fld>
            <a:endParaRPr lang="ja-JP" altLang="en-US">
              <a:solidFill>
                <a:prstClr val="black">
                  <a:tint val="75000"/>
                </a:prstClr>
              </a:solidFill>
              <a:latin typeface="Calibri"/>
              <a:ea typeface="ＭＳ Ｐゴシック"/>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6" name="スライド番号プレースホルダ 5"/>
          <p:cNvSpPr>
            <a:spLocks noGrp="1"/>
          </p:cNvSpPr>
          <p:nvPr>
            <p:ph type="sldNum" sz="quarter" idx="12"/>
          </p:nvPr>
        </p:nvSpPr>
        <p:spPr/>
        <p:txBody>
          <a:bodyPr/>
          <a:lstStyle/>
          <a:p>
            <a:fld id="{290B6850-91AF-446E-A993-6EBA7BA45360}"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5CB923A-3FCD-4765-A4D9-188E6A432053}" type="datetimeFigureOut">
              <a:rPr lang="ja-JP" altLang="en-US" smtClean="0">
                <a:solidFill>
                  <a:prstClr val="black">
                    <a:tint val="75000"/>
                  </a:prstClr>
                </a:solidFill>
                <a:latin typeface="Calibri"/>
                <a:ea typeface="ＭＳ Ｐゴシック"/>
              </a:rPr>
              <a:pPr/>
              <a:t>2016/01/22</a:t>
            </a:fld>
            <a:endParaRPr lang="ja-JP" altLang="en-US">
              <a:solidFill>
                <a:prstClr val="black">
                  <a:tint val="75000"/>
                </a:prstClr>
              </a:solidFill>
              <a:latin typeface="Calibri"/>
              <a:ea typeface="ＭＳ Ｐゴシック"/>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6" name="スライド番号プレースホルダ 5"/>
          <p:cNvSpPr>
            <a:spLocks noGrp="1"/>
          </p:cNvSpPr>
          <p:nvPr>
            <p:ph type="sldNum" sz="quarter" idx="12"/>
          </p:nvPr>
        </p:nvSpPr>
        <p:spPr/>
        <p:txBody>
          <a:bodyPr/>
          <a:lstStyle/>
          <a:p>
            <a:fld id="{72180B57-8568-47E4-9D2D-49D2CB834D95}"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6DA1A192-6C0D-462C-9995-CFB48582DC76}" type="datetimeFigureOut">
              <a:rPr lang="ja-JP" altLang="en-US" smtClean="0">
                <a:solidFill>
                  <a:prstClr val="black">
                    <a:tint val="75000"/>
                  </a:prstClr>
                </a:solidFill>
                <a:latin typeface="Calibri"/>
                <a:ea typeface="ＭＳ Ｐゴシック"/>
              </a:rPr>
              <a:pPr/>
              <a:t>2016/01/22</a:t>
            </a:fld>
            <a:endParaRPr lang="ja-JP" altLang="en-US">
              <a:solidFill>
                <a:prstClr val="black">
                  <a:tint val="75000"/>
                </a:prstClr>
              </a:solidFill>
              <a:latin typeface="Calibri"/>
              <a:ea typeface="ＭＳ Ｐゴシック"/>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6" name="スライド番号プレースホルダ 5"/>
          <p:cNvSpPr>
            <a:spLocks noGrp="1"/>
          </p:cNvSpPr>
          <p:nvPr>
            <p:ph type="sldNum" sz="quarter" idx="12"/>
          </p:nvPr>
        </p:nvSpPr>
        <p:spPr/>
        <p:txBody>
          <a:bodyPr/>
          <a:lstStyle/>
          <a:p>
            <a:fld id="{290B6850-91AF-446E-A993-6EBA7BA45360}"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6DA1A192-6C0D-462C-9995-CFB48582DC76}" type="datetimeFigureOut">
              <a:rPr lang="ja-JP" altLang="en-US" smtClean="0">
                <a:solidFill>
                  <a:prstClr val="black">
                    <a:tint val="75000"/>
                  </a:prstClr>
                </a:solidFill>
                <a:latin typeface="Calibri"/>
                <a:ea typeface="ＭＳ Ｐゴシック"/>
              </a:rPr>
              <a:pPr/>
              <a:t>2016/01/22</a:t>
            </a:fld>
            <a:endParaRPr lang="ja-JP" altLang="en-US">
              <a:solidFill>
                <a:prstClr val="black">
                  <a:tint val="75000"/>
                </a:prstClr>
              </a:solidFill>
              <a:latin typeface="Calibri"/>
              <a:ea typeface="ＭＳ Ｐゴシック"/>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6" name="スライド番号プレースホルダ 5"/>
          <p:cNvSpPr>
            <a:spLocks noGrp="1"/>
          </p:cNvSpPr>
          <p:nvPr>
            <p:ph type="sldNum" sz="quarter" idx="12"/>
          </p:nvPr>
        </p:nvSpPr>
        <p:spPr/>
        <p:txBody>
          <a:bodyPr/>
          <a:lstStyle/>
          <a:p>
            <a:fld id="{290B6850-91AF-446E-A993-6EBA7BA45360}"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6DA1A192-6C0D-462C-9995-CFB48582DC76}" type="datetimeFigureOut">
              <a:rPr lang="ja-JP" altLang="en-US" smtClean="0">
                <a:solidFill>
                  <a:prstClr val="black">
                    <a:tint val="75000"/>
                  </a:prstClr>
                </a:solidFill>
                <a:latin typeface="Calibri"/>
                <a:ea typeface="ＭＳ Ｐゴシック"/>
              </a:rPr>
              <a:pPr/>
              <a:t>2016/01/22</a:t>
            </a:fld>
            <a:endParaRPr lang="ja-JP" altLang="en-US">
              <a:solidFill>
                <a:prstClr val="black">
                  <a:tint val="75000"/>
                </a:prstClr>
              </a:solidFill>
              <a:latin typeface="Calibri"/>
              <a:ea typeface="ＭＳ Ｐゴシック"/>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6" name="スライド番号プレースホルダ 5"/>
          <p:cNvSpPr>
            <a:spLocks noGrp="1"/>
          </p:cNvSpPr>
          <p:nvPr>
            <p:ph type="sldNum" sz="quarter" idx="12"/>
          </p:nvPr>
        </p:nvSpPr>
        <p:spPr/>
        <p:txBody>
          <a:bodyPr/>
          <a:lstStyle/>
          <a:p>
            <a:fld id="{290B6850-91AF-446E-A993-6EBA7BA45360}"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6DA1A192-6C0D-462C-9995-CFB48582DC76}" type="datetimeFigureOut">
              <a:rPr lang="ja-JP" altLang="en-US" smtClean="0">
                <a:solidFill>
                  <a:prstClr val="black">
                    <a:tint val="75000"/>
                  </a:prstClr>
                </a:solidFill>
                <a:latin typeface="Calibri"/>
                <a:ea typeface="ＭＳ Ｐゴシック"/>
              </a:rPr>
              <a:pPr/>
              <a:t>2016/01/22</a:t>
            </a:fld>
            <a:endParaRPr lang="ja-JP" altLang="en-US">
              <a:solidFill>
                <a:prstClr val="black">
                  <a:tint val="75000"/>
                </a:prstClr>
              </a:solidFill>
              <a:latin typeface="Calibri"/>
              <a:ea typeface="ＭＳ Ｐゴシック"/>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7" name="スライド番号プレースホルダ 6"/>
          <p:cNvSpPr>
            <a:spLocks noGrp="1"/>
          </p:cNvSpPr>
          <p:nvPr>
            <p:ph type="sldNum" sz="quarter" idx="12"/>
          </p:nvPr>
        </p:nvSpPr>
        <p:spPr/>
        <p:txBody>
          <a:bodyPr/>
          <a:lstStyle/>
          <a:p>
            <a:fld id="{290B6850-91AF-446E-A993-6EBA7BA45360}"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6DA1A192-6C0D-462C-9995-CFB48582DC76}" type="datetimeFigureOut">
              <a:rPr lang="ja-JP" altLang="en-US" smtClean="0">
                <a:solidFill>
                  <a:prstClr val="black">
                    <a:tint val="75000"/>
                  </a:prstClr>
                </a:solidFill>
                <a:latin typeface="Calibri"/>
                <a:ea typeface="ＭＳ Ｐゴシック"/>
              </a:rPr>
              <a:pPr/>
              <a:t>2016/01/22</a:t>
            </a:fld>
            <a:endParaRPr lang="ja-JP" altLang="en-US">
              <a:solidFill>
                <a:prstClr val="black">
                  <a:tint val="75000"/>
                </a:prstClr>
              </a:solidFill>
              <a:latin typeface="Calibri"/>
              <a:ea typeface="ＭＳ Ｐゴシック"/>
            </a:endParaRPr>
          </a:p>
        </p:txBody>
      </p:sp>
      <p:sp>
        <p:nvSpPr>
          <p:cNvPr id="8" name="フッター プレースホルダ 7"/>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9" name="スライド番号プレースホルダ 8"/>
          <p:cNvSpPr>
            <a:spLocks noGrp="1"/>
          </p:cNvSpPr>
          <p:nvPr>
            <p:ph type="sldNum" sz="quarter" idx="12"/>
          </p:nvPr>
        </p:nvSpPr>
        <p:spPr/>
        <p:txBody>
          <a:bodyPr/>
          <a:lstStyle/>
          <a:p>
            <a:fld id="{290B6850-91AF-446E-A993-6EBA7BA45360}"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6DA1A192-6C0D-462C-9995-CFB48582DC76}" type="datetimeFigureOut">
              <a:rPr lang="ja-JP" altLang="en-US" smtClean="0">
                <a:solidFill>
                  <a:prstClr val="black">
                    <a:tint val="75000"/>
                  </a:prstClr>
                </a:solidFill>
                <a:latin typeface="Calibri"/>
                <a:ea typeface="ＭＳ Ｐゴシック"/>
              </a:rPr>
              <a:pPr/>
              <a:t>2016/01/22</a:t>
            </a:fld>
            <a:endParaRPr lang="ja-JP" altLang="en-US">
              <a:solidFill>
                <a:prstClr val="black">
                  <a:tint val="75000"/>
                </a:prstClr>
              </a:solidFill>
              <a:latin typeface="Calibri"/>
              <a:ea typeface="ＭＳ Ｐゴシック"/>
            </a:endParaRPr>
          </a:p>
        </p:txBody>
      </p:sp>
      <p:sp>
        <p:nvSpPr>
          <p:cNvPr id="4" name="フッター プレースホルダ 3"/>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5" name="スライド番号プレースホルダ 4"/>
          <p:cNvSpPr>
            <a:spLocks noGrp="1"/>
          </p:cNvSpPr>
          <p:nvPr>
            <p:ph type="sldNum" sz="quarter" idx="12"/>
          </p:nvPr>
        </p:nvSpPr>
        <p:spPr/>
        <p:txBody>
          <a:bodyPr/>
          <a:lstStyle/>
          <a:p>
            <a:fld id="{290B6850-91AF-446E-A993-6EBA7BA45360}"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6DA1A192-6C0D-462C-9995-CFB48582DC76}" type="datetimeFigureOut">
              <a:rPr lang="ja-JP" altLang="en-US" smtClean="0">
                <a:solidFill>
                  <a:prstClr val="black">
                    <a:tint val="75000"/>
                  </a:prstClr>
                </a:solidFill>
                <a:latin typeface="Calibri"/>
                <a:ea typeface="ＭＳ Ｐゴシック"/>
              </a:rPr>
              <a:pPr/>
              <a:t>2016/01/22</a:t>
            </a:fld>
            <a:endParaRPr lang="ja-JP" altLang="en-US">
              <a:solidFill>
                <a:prstClr val="black">
                  <a:tint val="75000"/>
                </a:prstClr>
              </a:solidFill>
              <a:latin typeface="Calibri"/>
              <a:ea typeface="ＭＳ Ｐゴシック"/>
            </a:endParaRPr>
          </a:p>
        </p:txBody>
      </p:sp>
      <p:sp>
        <p:nvSpPr>
          <p:cNvPr id="3" name="フッター プレースホルダ 2"/>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4" name="スライド番号プレースホルダ 3"/>
          <p:cNvSpPr>
            <a:spLocks noGrp="1"/>
          </p:cNvSpPr>
          <p:nvPr>
            <p:ph type="sldNum" sz="quarter" idx="12"/>
          </p:nvPr>
        </p:nvSpPr>
        <p:spPr/>
        <p:txBody>
          <a:bodyPr/>
          <a:lstStyle/>
          <a:p>
            <a:fld id="{290B6850-91AF-446E-A993-6EBA7BA45360}"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6DA1A192-6C0D-462C-9995-CFB48582DC76}" type="datetimeFigureOut">
              <a:rPr lang="ja-JP" altLang="en-US" smtClean="0">
                <a:solidFill>
                  <a:prstClr val="black">
                    <a:tint val="75000"/>
                  </a:prstClr>
                </a:solidFill>
                <a:latin typeface="Calibri"/>
                <a:ea typeface="ＭＳ Ｐゴシック"/>
              </a:rPr>
              <a:pPr/>
              <a:t>2016/01/22</a:t>
            </a:fld>
            <a:endParaRPr lang="ja-JP" altLang="en-US">
              <a:solidFill>
                <a:prstClr val="black">
                  <a:tint val="75000"/>
                </a:prstClr>
              </a:solidFill>
              <a:latin typeface="Calibri"/>
              <a:ea typeface="ＭＳ Ｐゴシック"/>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6" name="スライド番号プレースホルダ 5"/>
          <p:cNvSpPr>
            <a:spLocks noGrp="1"/>
          </p:cNvSpPr>
          <p:nvPr>
            <p:ph type="sldNum" sz="quarter" idx="12"/>
          </p:nvPr>
        </p:nvSpPr>
        <p:spPr/>
        <p:txBody>
          <a:bodyPr/>
          <a:lstStyle/>
          <a:p>
            <a:fld id="{290B6850-91AF-446E-A993-6EBA7BA45360}"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6DA1A192-6C0D-462C-9995-CFB48582DC76}" type="datetimeFigureOut">
              <a:rPr lang="ja-JP" altLang="en-US" smtClean="0">
                <a:solidFill>
                  <a:prstClr val="black">
                    <a:tint val="75000"/>
                  </a:prstClr>
                </a:solidFill>
                <a:latin typeface="Calibri"/>
                <a:ea typeface="ＭＳ Ｐゴシック"/>
              </a:rPr>
              <a:pPr/>
              <a:t>2016/01/22</a:t>
            </a:fld>
            <a:endParaRPr lang="ja-JP" altLang="en-US">
              <a:solidFill>
                <a:prstClr val="black">
                  <a:tint val="75000"/>
                </a:prstClr>
              </a:solidFill>
              <a:latin typeface="Calibri"/>
              <a:ea typeface="ＭＳ Ｐゴシック"/>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7" name="スライド番号プレースホルダ 6"/>
          <p:cNvSpPr>
            <a:spLocks noGrp="1"/>
          </p:cNvSpPr>
          <p:nvPr>
            <p:ph type="sldNum" sz="quarter" idx="12"/>
          </p:nvPr>
        </p:nvSpPr>
        <p:spPr/>
        <p:txBody>
          <a:bodyPr/>
          <a:lstStyle/>
          <a:p>
            <a:fld id="{290B6850-91AF-446E-A993-6EBA7BA45360}"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6DA1A192-6C0D-462C-9995-CFB48582DC76}" type="datetimeFigureOut">
              <a:rPr lang="ja-JP" altLang="en-US" smtClean="0">
                <a:solidFill>
                  <a:prstClr val="black">
                    <a:tint val="75000"/>
                  </a:prstClr>
                </a:solidFill>
                <a:latin typeface="Calibri"/>
                <a:ea typeface="ＭＳ Ｐゴシック"/>
              </a:rPr>
              <a:pPr/>
              <a:t>2016/01/22</a:t>
            </a:fld>
            <a:endParaRPr lang="ja-JP" altLang="en-US">
              <a:solidFill>
                <a:prstClr val="black">
                  <a:tint val="75000"/>
                </a:prstClr>
              </a:solidFill>
              <a:latin typeface="Calibri"/>
              <a:ea typeface="ＭＳ Ｐゴシック"/>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7" name="スライド番号プレースホルダ 6"/>
          <p:cNvSpPr>
            <a:spLocks noGrp="1"/>
          </p:cNvSpPr>
          <p:nvPr>
            <p:ph type="sldNum" sz="quarter" idx="12"/>
          </p:nvPr>
        </p:nvSpPr>
        <p:spPr/>
        <p:txBody>
          <a:bodyPr/>
          <a:lstStyle/>
          <a:p>
            <a:fld id="{290B6850-91AF-446E-A993-6EBA7BA45360}"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6DA1A192-6C0D-462C-9995-CFB48582DC76}" type="datetimeFigureOut">
              <a:rPr lang="ja-JP" altLang="en-US" smtClean="0">
                <a:solidFill>
                  <a:prstClr val="black">
                    <a:tint val="75000"/>
                  </a:prstClr>
                </a:solidFill>
                <a:latin typeface="Calibri"/>
                <a:ea typeface="ＭＳ Ｐゴシック"/>
              </a:rPr>
              <a:pPr/>
              <a:t>2016/01/22</a:t>
            </a:fld>
            <a:endParaRPr lang="ja-JP" altLang="en-US">
              <a:solidFill>
                <a:prstClr val="black">
                  <a:tint val="75000"/>
                </a:prstClr>
              </a:solidFill>
              <a:latin typeface="Calibri"/>
              <a:ea typeface="ＭＳ Ｐゴシック"/>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6" name="スライド番号プレースホルダ 5"/>
          <p:cNvSpPr>
            <a:spLocks noGrp="1"/>
          </p:cNvSpPr>
          <p:nvPr>
            <p:ph type="sldNum" sz="quarter" idx="12"/>
          </p:nvPr>
        </p:nvSpPr>
        <p:spPr/>
        <p:txBody>
          <a:bodyPr/>
          <a:lstStyle/>
          <a:p>
            <a:fld id="{290B6850-91AF-446E-A993-6EBA7BA45360}"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6DA1A192-6C0D-462C-9995-CFB48582DC76}" type="datetimeFigureOut">
              <a:rPr lang="ja-JP" altLang="en-US" smtClean="0">
                <a:solidFill>
                  <a:prstClr val="black">
                    <a:tint val="75000"/>
                  </a:prstClr>
                </a:solidFill>
                <a:latin typeface="Calibri"/>
                <a:ea typeface="ＭＳ Ｐゴシック"/>
              </a:rPr>
              <a:pPr/>
              <a:t>2016/01/22</a:t>
            </a:fld>
            <a:endParaRPr lang="ja-JP" altLang="en-US">
              <a:solidFill>
                <a:prstClr val="black">
                  <a:tint val="75000"/>
                </a:prstClr>
              </a:solidFill>
              <a:latin typeface="Calibri"/>
              <a:ea typeface="ＭＳ Ｐゴシック"/>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6" name="スライド番号プレースホルダ 5"/>
          <p:cNvSpPr>
            <a:spLocks noGrp="1"/>
          </p:cNvSpPr>
          <p:nvPr>
            <p:ph type="sldNum" sz="quarter" idx="12"/>
          </p:nvPr>
        </p:nvSpPr>
        <p:spPr/>
        <p:txBody>
          <a:bodyPr/>
          <a:lstStyle/>
          <a:p>
            <a:fld id="{290B6850-91AF-446E-A993-6EBA7BA45360}"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6DA1A192-6C0D-462C-9995-CFB48582DC76}" type="datetimeFigureOut">
              <a:rPr lang="ja-JP" altLang="en-US" smtClean="0">
                <a:solidFill>
                  <a:prstClr val="black">
                    <a:tint val="75000"/>
                  </a:prstClr>
                </a:solidFill>
                <a:latin typeface="Calibri"/>
                <a:ea typeface="ＭＳ Ｐゴシック"/>
              </a:rPr>
              <a:pPr/>
              <a:t>2016/01/22</a:t>
            </a:fld>
            <a:endParaRPr lang="ja-JP" altLang="en-US">
              <a:solidFill>
                <a:prstClr val="black">
                  <a:tint val="75000"/>
                </a:prstClr>
              </a:solidFill>
              <a:latin typeface="Calibri"/>
              <a:ea typeface="ＭＳ Ｐゴシック"/>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6" name="スライド番号プレースホルダ 5"/>
          <p:cNvSpPr>
            <a:spLocks noGrp="1"/>
          </p:cNvSpPr>
          <p:nvPr>
            <p:ph type="sldNum" sz="quarter" idx="12"/>
          </p:nvPr>
        </p:nvSpPr>
        <p:spPr/>
        <p:txBody>
          <a:bodyPr/>
          <a:lstStyle/>
          <a:p>
            <a:fld id="{290B6850-91AF-446E-A993-6EBA7BA45360}"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6DA1A192-6C0D-462C-9995-CFB48582DC76}" type="datetimeFigureOut">
              <a:rPr lang="ja-JP" altLang="en-US" smtClean="0">
                <a:solidFill>
                  <a:prstClr val="black">
                    <a:tint val="75000"/>
                  </a:prstClr>
                </a:solidFill>
                <a:latin typeface="Calibri"/>
                <a:ea typeface="ＭＳ Ｐゴシック"/>
              </a:rPr>
              <a:pPr/>
              <a:t>2016/01/22</a:t>
            </a:fld>
            <a:endParaRPr lang="ja-JP" altLang="en-US">
              <a:solidFill>
                <a:prstClr val="black">
                  <a:tint val="75000"/>
                </a:prstClr>
              </a:solidFill>
              <a:latin typeface="Calibri"/>
              <a:ea typeface="ＭＳ Ｐゴシック"/>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7" name="スライド番号プレースホルダ 6"/>
          <p:cNvSpPr>
            <a:spLocks noGrp="1"/>
          </p:cNvSpPr>
          <p:nvPr>
            <p:ph type="sldNum" sz="quarter" idx="12"/>
          </p:nvPr>
        </p:nvSpPr>
        <p:spPr/>
        <p:txBody>
          <a:bodyPr/>
          <a:lstStyle/>
          <a:p>
            <a:fld id="{290B6850-91AF-446E-A993-6EBA7BA45360}"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6DA1A192-6C0D-462C-9995-CFB48582DC76}" type="datetimeFigureOut">
              <a:rPr lang="ja-JP" altLang="en-US" smtClean="0">
                <a:solidFill>
                  <a:prstClr val="black">
                    <a:tint val="75000"/>
                  </a:prstClr>
                </a:solidFill>
                <a:latin typeface="Calibri"/>
                <a:ea typeface="ＭＳ Ｐゴシック"/>
              </a:rPr>
              <a:pPr/>
              <a:t>2016/01/22</a:t>
            </a:fld>
            <a:endParaRPr lang="ja-JP" altLang="en-US">
              <a:solidFill>
                <a:prstClr val="black">
                  <a:tint val="75000"/>
                </a:prstClr>
              </a:solidFill>
              <a:latin typeface="Calibri"/>
              <a:ea typeface="ＭＳ Ｐゴシック"/>
            </a:endParaRPr>
          </a:p>
        </p:txBody>
      </p:sp>
      <p:sp>
        <p:nvSpPr>
          <p:cNvPr id="8" name="フッター プレースホルダ 7"/>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9" name="スライド番号プレースホルダ 8"/>
          <p:cNvSpPr>
            <a:spLocks noGrp="1"/>
          </p:cNvSpPr>
          <p:nvPr>
            <p:ph type="sldNum" sz="quarter" idx="12"/>
          </p:nvPr>
        </p:nvSpPr>
        <p:spPr/>
        <p:txBody>
          <a:bodyPr/>
          <a:lstStyle/>
          <a:p>
            <a:fld id="{290B6850-91AF-446E-A993-6EBA7BA45360}"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6DA1A192-6C0D-462C-9995-CFB48582DC76}" type="datetimeFigureOut">
              <a:rPr lang="ja-JP" altLang="en-US" smtClean="0">
                <a:solidFill>
                  <a:prstClr val="black">
                    <a:tint val="75000"/>
                  </a:prstClr>
                </a:solidFill>
                <a:latin typeface="Calibri"/>
                <a:ea typeface="ＭＳ Ｐゴシック"/>
              </a:rPr>
              <a:pPr/>
              <a:t>2016/01/22</a:t>
            </a:fld>
            <a:endParaRPr lang="ja-JP" altLang="en-US">
              <a:solidFill>
                <a:prstClr val="black">
                  <a:tint val="75000"/>
                </a:prstClr>
              </a:solidFill>
              <a:latin typeface="Calibri"/>
              <a:ea typeface="ＭＳ Ｐゴシック"/>
            </a:endParaRPr>
          </a:p>
        </p:txBody>
      </p:sp>
      <p:sp>
        <p:nvSpPr>
          <p:cNvPr id="4" name="フッター プレースホルダ 3"/>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5" name="スライド番号プレースホルダ 4"/>
          <p:cNvSpPr>
            <a:spLocks noGrp="1"/>
          </p:cNvSpPr>
          <p:nvPr>
            <p:ph type="sldNum" sz="quarter" idx="12"/>
          </p:nvPr>
        </p:nvSpPr>
        <p:spPr/>
        <p:txBody>
          <a:bodyPr/>
          <a:lstStyle/>
          <a:p>
            <a:fld id="{290B6850-91AF-446E-A993-6EBA7BA45360}"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6DA1A192-6C0D-462C-9995-CFB48582DC76}" type="datetimeFigureOut">
              <a:rPr lang="ja-JP" altLang="en-US" smtClean="0">
                <a:solidFill>
                  <a:prstClr val="black">
                    <a:tint val="75000"/>
                  </a:prstClr>
                </a:solidFill>
                <a:latin typeface="Calibri"/>
                <a:ea typeface="ＭＳ Ｐゴシック"/>
              </a:rPr>
              <a:pPr/>
              <a:t>2016/01/22</a:t>
            </a:fld>
            <a:endParaRPr lang="ja-JP" altLang="en-US">
              <a:solidFill>
                <a:prstClr val="black">
                  <a:tint val="75000"/>
                </a:prstClr>
              </a:solidFill>
              <a:latin typeface="Calibri"/>
              <a:ea typeface="ＭＳ Ｐゴシック"/>
            </a:endParaRPr>
          </a:p>
        </p:txBody>
      </p:sp>
      <p:sp>
        <p:nvSpPr>
          <p:cNvPr id="3" name="フッター プレースホルダ 2"/>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4" name="スライド番号プレースホルダ 3"/>
          <p:cNvSpPr>
            <a:spLocks noGrp="1"/>
          </p:cNvSpPr>
          <p:nvPr>
            <p:ph type="sldNum" sz="quarter" idx="12"/>
          </p:nvPr>
        </p:nvSpPr>
        <p:spPr/>
        <p:txBody>
          <a:bodyPr/>
          <a:lstStyle/>
          <a:p>
            <a:fld id="{290B6850-91AF-446E-A993-6EBA7BA45360}"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6DA1A192-6C0D-462C-9995-CFB48582DC76}" type="datetimeFigureOut">
              <a:rPr lang="ja-JP" altLang="en-US" smtClean="0">
                <a:solidFill>
                  <a:prstClr val="black">
                    <a:tint val="75000"/>
                  </a:prstClr>
                </a:solidFill>
                <a:latin typeface="Calibri"/>
                <a:ea typeface="ＭＳ Ｐゴシック"/>
              </a:rPr>
              <a:pPr/>
              <a:t>2016/01/22</a:t>
            </a:fld>
            <a:endParaRPr lang="ja-JP" altLang="en-US">
              <a:solidFill>
                <a:prstClr val="black">
                  <a:tint val="75000"/>
                </a:prstClr>
              </a:solidFill>
              <a:latin typeface="Calibri"/>
              <a:ea typeface="ＭＳ Ｐゴシック"/>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7" name="スライド番号プレースホルダ 6"/>
          <p:cNvSpPr>
            <a:spLocks noGrp="1"/>
          </p:cNvSpPr>
          <p:nvPr>
            <p:ph type="sldNum" sz="quarter" idx="12"/>
          </p:nvPr>
        </p:nvSpPr>
        <p:spPr/>
        <p:txBody>
          <a:bodyPr/>
          <a:lstStyle/>
          <a:p>
            <a:fld id="{290B6850-91AF-446E-A993-6EBA7BA45360}"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6DA1A192-6C0D-462C-9995-CFB48582DC76}" type="datetimeFigureOut">
              <a:rPr lang="ja-JP" altLang="en-US" smtClean="0">
                <a:solidFill>
                  <a:prstClr val="black">
                    <a:tint val="75000"/>
                  </a:prstClr>
                </a:solidFill>
                <a:latin typeface="Calibri"/>
                <a:ea typeface="ＭＳ Ｐゴシック"/>
              </a:rPr>
              <a:pPr/>
              <a:t>2016/01/22</a:t>
            </a:fld>
            <a:endParaRPr lang="ja-JP" altLang="en-US">
              <a:solidFill>
                <a:prstClr val="black">
                  <a:tint val="75000"/>
                </a:prstClr>
              </a:solidFill>
              <a:latin typeface="Calibri"/>
              <a:ea typeface="ＭＳ Ｐゴシック"/>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7" name="スライド番号プレースホルダ 6"/>
          <p:cNvSpPr>
            <a:spLocks noGrp="1"/>
          </p:cNvSpPr>
          <p:nvPr>
            <p:ph type="sldNum" sz="quarter" idx="12"/>
          </p:nvPr>
        </p:nvSpPr>
        <p:spPr/>
        <p:txBody>
          <a:bodyPr/>
          <a:lstStyle/>
          <a:p>
            <a:fld id="{290B6850-91AF-446E-A993-6EBA7BA45360}"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theme" Target="../theme/theme3.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6DA1A192-6C0D-462C-9995-CFB48582DC76}" type="datetimeFigureOut">
              <a:rPr lang="ja-JP" altLang="en-US" smtClean="0">
                <a:solidFill>
                  <a:prstClr val="black">
                    <a:tint val="75000"/>
                  </a:prstClr>
                </a:solidFill>
                <a:latin typeface="Calibri"/>
                <a:ea typeface="ＭＳ Ｐゴシック"/>
              </a:rPr>
              <a:pPr defTabSz="914400"/>
              <a:t>2016/01/22</a:t>
            </a:fld>
            <a:endParaRPr lang="ja-JP" altLang="en-US">
              <a:solidFill>
                <a:prstClr val="black">
                  <a:tint val="75000"/>
                </a:prstClr>
              </a:solidFill>
              <a:latin typeface="Calibri"/>
              <a:ea typeface="ＭＳ Ｐゴシック"/>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ja-JP" altLang="en-US">
              <a:solidFill>
                <a:prstClr val="black">
                  <a:tint val="75000"/>
                </a:prstClr>
              </a:solidFill>
              <a:latin typeface="Calibri"/>
              <a:ea typeface="ＭＳ Ｐゴシック"/>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290B6850-91AF-446E-A993-6EBA7BA45360}" type="slidenum">
              <a:rPr lang="ja-JP" altLang="en-US" smtClean="0">
                <a:solidFill>
                  <a:prstClr val="black">
                    <a:tint val="75000"/>
                  </a:prstClr>
                </a:solidFill>
                <a:latin typeface="Calibri"/>
                <a:ea typeface="ＭＳ Ｐゴシック"/>
              </a:rPr>
              <a:pPr defTabSz="914400"/>
              <a:t>‹#›</a:t>
            </a:fld>
            <a:endParaRPr lang="ja-JP" altLang="en-US">
              <a:solidFill>
                <a:prstClr val="black">
                  <a:tint val="75000"/>
                </a:prstClr>
              </a:solidFill>
              <a:latin typeface="Calibri"/>
              <a:ea typeface="ＭＳ Ｐゴシック"/>
            </a:endParaRPr>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E5CB923A-3FCD-4765-A4D9-188E6A432053}" type="datetimeFigureOut">
              <a:rPr lang="ja-JP" altLang="en-US" smtClean="0">
                <a:solidFill>
                  <a:prstClr val="black">
                    <a:tint val="75000"/>
                  </a:prstClr>
                </a:solidFill>
                <a:latin typeface="Calibri"/>
                <a:ea typeface="ＭＳ Ｐゴシック"/>
              </a:rPr>
              <a:pPr defTabSz="914400"/>
              <a:t>2016/01/22</a:t>
            </a:fld>
            <a:endParaRPr lang="ja-JP" altLang="en-US">
              <a:solidFill>
                <a:prstClr val="black">
                  <a:tint val="75000"/>
                </a:prstClr>
              </a:solidFill>
              <a:latin typeface="Calibri"/>
              <a:ea typeface="ＭＳ Ｐゴシック"/>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ja-JP" altLang="en-US">
              <a:solidFill>
                <a:prstClr val="black">
                  <a:tint val="75000"/>
                </a:prstClr>
              </a:solidFill>
              <a:latin typeface="Calibri"/>
              <a:ea typeface="ＭＳ Ｐゴシック"/>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72180B57-8568-47E4-9D2D-49D2CB834D95}" type="slidenum">
              <a:rPr lang="ja-JP" altLang="en-US" smtClean="0">
                <a:solidFill>
                  <a:prstClr val="black">
                    <a:tint val="75000"/>
                  </a:prstClr>
                </a:solidFill>
                <a:latin typeface="Calibri"/>
                <a:ea typeface="ＭＳ Ｐゴシック"/>
              </a:rPr>
              <a:pPr defTabSz="914400"/>
              <a:t>‹#›</a:t>
            </a:fld>
            <a:endParaRPr lang="ja-JP" altLang="en-US">
              <a:solidFill>
                <a:prstClr val="black">
                  <a:tint val="75000"/>
                </a:prstClr>
              </a:solidFill>
              <a:latin typeface="Calibri"/>
              <a:ea typeface="ＭＳ Ｐゴシック"/>
            </a:endParaRPr>
          </a:p>
        </p:txBody>
      </p:sp>
    </p:spTree>
  </p:cSld>
  <p:clrMap bg1="lt1" tx1="dk1" bg2="lt2" tx2="dk2" accent1="accent1" accent2="accent2" accent3="accent3" accent4="accent4" accent5="accent5" accent6="accent6" hlink="hlink" folHlink="folHlink"/>
  <p:sldLayoutIdLst>
    <p:sldLayoutId id="2147483686" r:id="rId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6DA1A192-6C0D-462C-9995-CFB48582DC76}" type="datetimeFigureOut">
              <a:rPr lang="ja-JP" altLang="en-US" smtClean="0">
                <a:solidFill>
                  <a:prstClr val="black">
                    <a:tint val="75000"/>
                  </a:prstClr>
                </a:solidFill>
                <a:latin typeface="Calibri"/>
                <a:ea typeface="ＭＳ Ｐゴシック"/>
              </a:rPr>
              <a:pPr defTabSz="914400"/>
              <a:t>2016/01/22</a:t>
            </a:fld>
            <a:endParaRPr lang="ja-JP" altLang="en-US">
              <a:solidFill>
                <a:prstClr val="black">
                  <a:tint val="75000"/>
                </a:prstClr>
              </a:solidFill>
              <a:latin typeface="Calibri"/>
              <a:ea typeface="ＭＳ Ｐゴシック"/>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ja-JP" altLang="en-US">
              <a:solidFill>
                <a:prstClr val="black">
                  <a:tint val="75000"/>
                </a:prstClr>
              </a:solidFill>
              <a:latin typeface="Calibri"/>
              <a:ea typeface="ＭＳ Ｐゴシック"/>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290B6850-91AF-446E-A993-6EBA7BA45360}" type="slidenum">
              <a:rPr lang="ja-JP" altLang="en-US" smtClean="0">
                <a:solidFill>
                  <a:prstClr val="black">
                    <a:tint val="75000"/>
                  </a:prstClr>
                </a:solidFill>
                <a:latin typeface="Calibri"/>
                <a:ea typeface="ＭＳ Ｐゴシック"/>
              </a:rPr>
              <a:pPr defTabSz="914400"/>
              <a:t>‹#›</a:t>
            </a:fld>
            <a:endParaRPr lang="ja-JP" altLang="en-US">
              <a:solidFill>
                <a:prstClr val="black">
                  <a:tint val="75000"/>
                </a:prstClr>
              </a:solidFill>
              <a:latin typeface="Calibri"/>
              <a:ea typeface="ＭＳ Ｐゴシック"/>
            </a:endParaRPr>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 Id="rId3" Type="http://schemas.openxmlformats.org/officeDocument/2006/relationships/chart" Target="../charts/char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6.xml"/><Relationship Id="rId3" Type="http://schemas.openxmlformats.org/officeDocument/2006/relationships/chart" Target="../charts/char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7.xml"/><Relationship Id="rId3" Type="http://schemas.openxmlformats.org/officeDocument/2006/relationships/chart" Target="../charts/char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49275" y="1254816"/>
            <a:ext cx="8042276" cy="1336956"/>
          </a:xfrm>
        </p:spPr>
        <p:txBody>
          <a:bodyPr anchor="t">
            <a:normAutofit fontScale="90000"/>
          </a:bodyPr>
          <a:lstStyle/>
          <a:p>
            <a:r>
              <a:rPr kumimoji="1" lang="en-US" altLang="ja-JP" sz="4900" dirty="0" smtClean="0"/>
              <a:t>HIV</a:t>
            </a:r>
            <a:r>
              <a:rPr lang="ja-JP" altLang="en-US" sz="4900" dirty="0" smtClean="0"/>
              <a:t>ｻーﾍﾞｲﾗﾝｽ</a:t>
            </a:r>
            <a:r>
              <a:rPr kumimoji="1" lang="ja-JP" altLang="en-US" sz="4900" dirty="0" smtClean="0"/>
              <a:t>の現状と課題</a:t>
            </a:r>
            <a:r>
              <a:rPr kumimoji="1" lang="en-US" altLang="ja-JP" dirty="0" smtClean="0"/>
              <a:t/>
            </a:r>
            <a:br>
              <a:rPr kumimoji="1" lang="en-US" altLang="ja-JP" dirty="0" smtClean="0"/>
            </a:br>
            <a:r>
              <a:rPr lang="en-US" altLang="ja-JP" dirty="0"/>
              <a:t/>
            </a:r>
            <a:br>
              <a:rPr lang="en-US" altLang="ja-JP" dirty="0"/>
            </a:br>
            <a:r>
              <a:rPr lang="ja-JP" altLang="en-US" sz="4000" dirty="0" smtClean="0"/>
              <a:t>主に</a:t>
            </a:r>
            <a:r>
              <a:rPr lang="en-US" altLang="ja-JP" sz="4000" dirty="0" smtClean="0"/>
              <a:t>WB</a:t>
            </a:r>
            <a:r>
              <a:rPr lang="ja-JP" altLang="en-US" sz="4000" dirty="0" smtClean="0"/>
              <a:t>陽性事例</a:t>
            </a:r>
            <a:r>
              <a:rPr lang="en-US" altLang="ja-JP" sz="4000" dirty="0" smtClean="0"/>
              <a:t>(HIV</a:t>
            </a:r>
            <a:r>
              <a:rPr lang="ja-JP" altLang="en-US" sz="4000" dirty="0" smtClean="0"/>
              <a:t>感染</a:t>
            </a:r>
            <a:r>
              <a:rPr lang="en-US" altLang="ja-JP" sz="4000" dirty="0" smtClean="0"/>
              <a:t>)</a:t>
            </a:r>
            <a:r>
              <a:rPr lang="ja-JP" altLang="en-US" sz="4000" dirty="0" smtClean="0"/>
              <a:t>の</a:t>
            </a:r>
            <a:r>
              <a:rPr lang="en-US" altLang="ja-JP" sz="4000" dirty="0" smtClean="0"/>
              <a:t/>
            </a:r>
            <a:br>
              <a:rPr lang="en-US" altLang="ja-JP" sz="4000" dirty="0" smtClean="0"/>
            </a:br>
            <a:r>
              <a:rPr lang="ja-JP" altLang="en-US" sz="4000" dirty="0" smtClean="0"/>
              <a:t>未届け事例の可能性について</a:t>
            </a:r>
            <a:endParaRPr kumimoji="1" lang="ja-JP" altLang="en-US" sz="4000" dirty="0"/>
          </a:p>
        </p:txBody>
      </p:sp>
      <p:sp>
        <p:nvSpPr>
          <p:cNvPr id="3" name="テキスト ボックス 2"/>
          <p:cNvSpPr txBox="1"/>
          <p:nvPr/>
        </p:nvSpPr>
        <p:spPr>
          <a:xfrm>
            <a:off x="2259550" y="4572007"/>
            <a:ext cx="4595729" cy="1200328"/>
          </a:xfrm>
          <a:prstGeom prst="rect">
            <a:avLst/>
          </a:prstGeom>
          <a:noFill/>
        </p:spPr>
        <p:txBody>
          <a:bodyPr wrap="none" rtlCol="0">
            <a:spAutoFit/>
          </a:bodyPr>
          <a:lstStyle/>
          <a:p>
            <a:pPr algn="ctr"/>
            <a:r>
              <a:rPr kumimoji="1" lang="ja-JP" altLang="en-US" sz="2400" dirty="0" smtClean="0"/>
              <a:t>大阪府立公衆衛生研究所</a:t>
            </a:r>
            <a:endParaRPr kumimoji="1" lang="en-US" altLang="ja-JP" sz="2400" dirty="0" smtClean="0"/>
          </a:p>
          <a:p>
            <a:pPr algn="ctr"/>
            <a:r>
              <a:rPr kumimoji="1" lang="ja-JP" altLang="en-US" sz="2400" dirty="0" smtClean="0"/>
              <a:t>感染症部ウイルス課</a:t>
            </a:r>
            <a:r>
              <a:rPr lang="ja-JP" altLang="en-US" sz="2400" dirty="0" smtClean="0"/>
              <a:t>　主任研究員</a:t>
            </a:r>
            <a:endParaRPr lang="en-US" altLang="ja-JP" sz="2400" dirty="0" smtClean="0"/>
          </a:p>
          <a:p>
            <a:pPr algn="ctr"/>
            <a:r>
              <a:rPr lang="ja-JP" altLang="en-US" sz="2400" dirty="0" smtClean="0"/>
              <a:t>川畑拓也</a:t>
            </a:r>
            <a:endParaRPr lang="en-US" altLang="ja-JP" sz="2400" dirty="0" smtClean="0"/>
          </a:p>
        </p:txBody>
      </p:sp>
    </p:spTree>
    <p:extLst>
      <p:ext uri="{BB962C8B-B14F-4D97-AF65-F5344CB8AC3E}">
        <p14:creationId xmlns:p14="http://schemas.microsoft.com/office/powerpoint/2010/main" val="42159269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4237562" y="1128689"/>
            <a:ext cx="4635500" cy="3238500"/>
          </a:xfrm>
          <a:prstGeom prst="rect">
            <a:avLst/>
          </a:prstGeom>
          <a:solidFill>
            <a:schemeClr val="tx2">
              <a:lumMod val="20000"/>
              <a:lumOff val="80000"/>
            </a:schemeClr>
          </a:solidFill>
          <a:effectLst/>
        </p:spPr>
        <p:style>
          <a:lnRef idx="1">
            <a:schemeClr val="accent1"/>
          </a:lnRef>
          <a:fillRef idx="3">
            <a:schemeClr val="accent1"/>
          </a:fillRef>
          <a:effectRef idx="2">
            <a:schemeClr val="accent1"/>
          </a:effectRef>
          <a:fontRef idx="minor">
            <a:schemeClr val="lt1"/>
          </a:fontRef>
        </p:style>
        <p:txBody>
          <a:bodyPr/>
          <a:lstStyle/>
          <a:p>
            <a:pPr algn="ctr">
              <a:defRPr/>
            </a:pPr>
            <a:r>
              <a:rPr lang="ja-JP" altLang="en-US" sz="1800" dirty="0" smtClean="0">
                <a:solidFill>
                  <a:prstClr val="black"/>
                </a:solidFill>
                <a:latin typeface="Calibri"/>
                <a:ea typeface="ＭＳ Ｐゴシック"/>
              </a:rPr>
              <a:t>感染症法に基づく</a:t>
            </a:r>
            <a:r>
              <a:rPr lang="ja-JP" altLang="en-US" dirty="0" smtClean="0">
                <a:solidFill>
                  <a:prstClr val="black"/>
                </a:solidFill>
                <a:latin typeface="Calibri"/>
                <a:ea typeface="ＭＳ Ｐゴシック"/>
              </a:rPr>
              <a:t>「</a:t>
            </a:r>
            <a:r>
              <a:rPr lang="ja-JP" altLang="en-US" sz="1800" dirty="0" smtClean="0">
                <a:solidFill>
                  <a:prstClr val="black"/>
                </a:solidFill>
                <a:latin typeface="Calibri"/>
                <a:ea typeface="ＭＳ Ｐゴシック"/>
              </a:rPr>
              <a:t>感染症</a:t>
            </a:r>
            <a:r>
              <a:rPr lang="ja-JP" altLang="en-US" sz="1800" dirty="0">
                <a:solidFill>
                  <a:prstClr val="black"/>
                </a:solidFill>
                <a:latin typeface="Calibri"/>
                <a:ea typeface="ＭＳ Ｐゴシック"/>
              </a:rPr>
              <a:t>発生動向調査</a:t>
            </a:r>
            <a:r>
              <a:rPr lang="ja-JP" altLang="en-US" sz="1800" dirty="0" smtClean="0">
                <a:solidFill>
                  <a:prstClr val="black"/>
                </a:solidFill>
                <a:latin typeface="Calibri"/>
                <a:ea typeface="ＭＳ Ｐゴシック"/>
              </a:rPr>
              <a:t>事業」</a:t>
            </a:r>
            <a:endParaRPr lang="ja-JP" altLang="en-US" sz="1800" dirty="0">
              <a:solidFill>
                <a:prstClr val="black"/>
              </a:solidFill>
              <a:latin typeface="Calibri"/>
              <a:ea typeface="ＭＳ Ｐゴシック"/>
            </a:endParaRPr>
          </a:p>
        </p:txBody>
      </p:sp>
      <p:sp>
        <p:nvSpPr>
          <p:cNvPr id="3" name="Rectangle 4"/>
          <p:cNvSpPr txBox="1">
            <a:spLocks noChangeArrowheads="1"/>
          </p:cNvSpPr>
          <p:nvPr/>
        </p:nvSpPr>
        <p:spPr>
          <a:xfrm>
            <a:off x="476250" y="139701"/>
            <a:ext cx="8248650" cy="596899"/>
          </a:xfrm>
          <a:prstGeom prst="rect">
            <a:avLst/>
          </a:prstGeom>
        </p:spPr>
        <p:txBody>
          <a:bodyPr/>
          <a:lstStyle>
            <a:lvl1pPr algn="ctr" defTabSz="914400" rtl="0" eaLnBrk="1" latinLnBrk="0" hangingPunct="1">
              <a:spcBef>
                <a:spcPct val="0"/>
              </a:spcBef>
              <a:buNone/>
              <a:defRPr kumimoji="1" sz="4600" kern="1200">
                <a:solidFill>
                  <a:schemeClr val="accent1"/>
                </a:solidFill>
                <a:latin typeface="+mj-lt"/>
                <a:ea typeface="+mj-ea"/>
                <a:cs typeface="+mj-cs"/>
              </a:defRPr>
            </a:lvl1pPr>
          </a:lstStyle>
          <a:p>
            <a:r>
              <a:rPr lang="ja-JP" altLang="en-US" sz="3200" dirty="0" smtClean="0">
                <a:latin typeface="Calibri" charset="0"/>
                <a:ea typeface="ＭＳ Ｐゴシック" charset="0"/>
              </a:rPr>
              <a:t>日本の</a:t>
            </a:r>
            <a:r>
              <a:rPr lang="en-US" altLang="ja-JP" sz="3200" dirty="0" smtClean="0">
                <a:latin typeface="Calibri" charset="0"/>
                <a:ea typeface="ＭＳ Ｐゴシック" charset="0"/>
              </a:rPr>
              <a:t>HIV</a:t>
            </a:r>
            <a:r>
              <a:rPr lang="ja-JP" altLang="en-US" sz="3200" dirty="0" smtClean="0">
                <a:latin typeface="Calibri" charset="0"/>
                <a:ea typeface="ＭＳ Ｐゴシック" charset="0"/>
              </a:rPr>
              <a:t>検査・サーベイランス体制</a:t>
            </a:r>
            <a:endParaRPr lang="en-US" altLang="ja-JP" sz="3200" dirty="0">
              <a:latin typeface="Calibri" charset="0"/>
              <a:ea typeface="ＭＳ Ｐゴシック" charset="0"/>
            </a:endParaRPr>
          </a:p>
        </p:txBody>
      </p:sp>
      <p:sp>
        <p:nvSpPr>
          <p:cNvPr id="4" name="Text Box 6"/>
          <p:cNvSpPr txBox="1">
            <a:spLocks noChangeArrowheads="1"/>
          </p:cNvSpPr>
          <p:nvPr/>
        </p:nvSpPr>
        <p:spPr bwMode="auto">
          <a:xfrm>
            <a:off x="6032980" y="2910164"/>
            <a:ext cx="2266950" cy="646331"/>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defTabSz="457200">
              <a:defRPr kumimoji="1" sz="2400">
                <a:solidFill>
                  <a:schemeClr val="tx1"/>
                </a:solidFill>
                <a:latin typeface="Times" charset="0"/>
                <a:ea typeface="Osaka" charset="0"/>
                <a:cs typeface="Osaka" charset="0"/>
              </a:defRPr>
            </a:lvl1pPr>
            <a:lvl2pPr marL="742950" indent="-285750" defTabSz="457200">
              <a:defRPr kumimoji="1" sz="2400">
                <a:solidFill>
                  <a:schemeClr val="tx1"/>
                </a:solidFill>
                <a:latin typeface="Times" charset="0"/>
                <a:ea typeface="Osaka" charset="0"/>
                <a:cs typeface="Osaka" charset="0"/>
              </a:defRPr>
            </a:lvl2pPr>
            <a:lvl3pPr marL="1143000" indent="-228600" defTabSz="457200">
              <a:defRPr kumimoji="1" sz="2400">
                <a:solidFill>
                  <a:schemeClr val="tx1"/>
                </a:solidFill>
                <a:latin typeface="Times" charset="0"/>
                <a:ea typeface="Osaka" charset="0"/>
                <a:cs typeface="Osaka" charset="0"/>
              </a:defRPr>
            </a:lvl3pPr>
            <a:lvl4pPr marL="1600200" indent="-228600" defTabSz="457200">
              <a:defRPr kumimoji="1" sz="2400">
                <a:solidFill>
                  <a:schemeClr val="tx1"/>
                </a:solidFill>
                <a:latin typeface="Times" charset="0"/>
                <a:ea typeface="Osaka" charset="0"/>
                <a:cs typeface="Osaka" charset="0"/>
              </a:defRPr>
            </a:lvl4pPr>
            <a:lvl5pPr marL="2057400" indent="-228600" defTabSz="457200">
              <a:defRPr kumimoji="1" sz="2400">
                <a:solidFill>
                  <a:schemeClr val="tx1"/>
                </a:solidFill>
                <a:latin typeface="Times" charset="0"/>
                <a:ea typeface="Osaka" charset="0"/>
                <a:cs typeface="Osaka" charset="0"/>
              </a:defRPr>
            </a:lvl5pPr>
            <a:lvl6pPr marL="2514600" indent="-228600" fontAlgn="base">
              <a:spcBef>
                <a:spcPct val="0"/>
              </a:spcBef>
              <a:spcAft>
                <a:spcPct val="0"/>
              </a:spcAft>
              <a:defRPr kumimoji="1" sz="2400">
                <a:solidFill>
                  <a:schemeClr val="tx1"/>
                </a:solidFill>
                <a:latin typeface="Times" charset="0"/>
                <a:ea typeface="Osaka" charset="0"/>
                <a:cs typeface="Osaka" charset="0"/>
              </a:defRPr>
            </a:lvl6pPr>
            <a:lvl7pPr marL="2971800" indent="-228600" fontAlgn="base">
              <a:spcBef>
                <a:spcPct val="0"/>
              </a:spcBef>
              <a:spcAft>
                <a:spcPct val="0"/>
              </a:spcAft>
              <a:defRPr kumimoji="1" sz="2400">
                <a:solidFill>
                  <a:schemeClr val="tx1"/>
                </a:solidFill>
                <a:latin typeface="Times" charset="0"/>
                <a:ea typeface="Osaka" charset="0"/>
                <a:cs typeface="Osaka" charset="0"/>
              </a:defRPr>
            </a:lvl7pPr>
            <a:lvl8pPr marL="3429000" indent="-228600" fontAlgn="base">
              <a:spcBef>
                <a:spcPct val="0"/>
              </a:spcBef>
              <a:spcAft>
                <a:spcPct val="0"/>
              </a:spcAft>
              <a:defRPr kumimoji="1" sz="2400">
                <a:solidFill>
                  <a:schemeClr val="tx1"/>
                </a:solidFill>
                <a:latin typeface="Times" charset="0"/>
                <a:ea typeface="Osaka" charset="0"/>
                <a:cs typeface="Osaka" charset="0"/>
              </a:defRPr>
            </a:lvl8pPr>
            <a:lvl9pPr marL="3886200" indent="-228600" fontAlgn="base">
              <a:spcBef>
                <a:spcPct val="0"/>
              </a:spcBef>
              <a:spcAft>
                <a:spcPct val="0"/>
              </a:spcAft>
              <a:defRPr kumimoji="1" sz="2400">
                <a:solidFill>
                  <a:schemeClr val="tx1"/>
                </a:solidFill>
                <a:latin typeface="Times" charset="0"/>
                <a:ea typeface="Osaka" charset="0"/>
                <a:cs typeface="Osaka" charset="0"/>
              </a:defRPr>
            </a:lvl9pPr>
          </a:lstStyle>
          <a:p>
            <a:r>
              <a:rPr lang="ja-JP" altLang="en-US" sz="1800" b="1" dirty="0" smtClean="0">
                <a:solidFill>
                  <a:srgbClr val="000000"/>
                </a:solidFill>
                <a:latin typeface="Calibri" charset="0"/>
                <a:ea typeface="ＭＳ Ｐゴシック" charset="0"/>
                <a:cs typeface="ＭＳ Ｐゴシック" charset="0"/>
              </a:rPr>
              <a:t>国立感染症研究所</a:t>
            </a:r>
            <a:endParaRPr lang="en-US" altLang="ja-JP" sz="1800" b="1" dirty="0" smtClean="0">
              <a:solidFill>
                <a:srgbClr val="000000"/>
              </a:solidFill>
              <a:latin typeface="Calibri" charset="0"/>
              <a:ea typeface="ＭＳ Ｐゴシック" charset="0"/>
              <a:cs typeface="ＭＳ Ｐゴシック" charset="0"/>
            </a:endParaRPr>
          </a:p>
          <a:p>
            <a:r>
              <a:rPr lang="ja-JP" altLang="en-US" sz="1800" b="1" dirty="0" smtClean="0">
                <a:solidFill>
                  <a:srgbClr val="000000"/>
                </a:solidFill>
                <a:latin typeface="Calibri" charset="0"/>
                <a:ea typeface="ＭＳ Ｐゴシック" charset="0"/>
                <a:cs typeface="ＭＳ Ｐゴシック" charset="0"/>
              </a:rPr>
              <a:t>感染症</a:t>
            </a:r>
            <a:r>
              <a:rPr lang="ja-JP" altLang="en-US" sz="1800" b="1" dirty="0">
                <a:solidFill>
                  <a:srgbClr val="000000"/>
                </a:solidFill>
                <a:latin typeface="Calibri" charset="0"/>
                <a:ea typeface="ＭＳ Ｐゴシック" charset="0"/>
                <a:cs typeface="ＭＳ Ｐゴシック" charset="0"/>
              </a:rPr>
              <a:t>疫学</a:t>
            </a:r>
            <a:r>
              <a:rPr lang="ja-JP" altLang="en-US" sz="1800" b="1" dirty="0" smtClean="0">
                <a:solidFill>
                  <a:srgbClr val="000000"/>
                </a:solidFill>
                <a:latin typeface="Calibri" charset="0"/>
                <a:ea typeface="ＭＳ Ｐゴシック" charset="0"/>
                <a:cs typeface="ＭＳ Ｐゴシック" charset="0"/>
              </a:rPr>
              <a:t>センター</a:t>
            </a:r>
            <a:endParaRPr lang="en-US" altLang="ja-JP" sz="1800" b="1" dirty="0">
              <a:solidFill>
                <a:srgbClr val="000000"/>
              </a:solidFill>
              <a:latin typeface="Calibri" charset="0"/>
              <a:ea typeface="ＭＳ Ｐゴシック" charset="0"/>
              <a:cs typeface="ＭＳ Ｐゴシック" charset="0"/>
            </a:endParaRPr>
          </a:p>
        </p:txBody>
      </p:sp>
      <p:sp>
        <p:nvSpPr>
          <p:cNvPr id="5" name="Text Box 7"/>
          <p:cNvSpPr txBox="1">
            <a:spLocks noChangeArrowheads="1"/>
          </p:cNvSpPr>
          <p:nvPr/>
        </p:nvSpPr>
        <p:spPr bwMode="auto">
          <a:xfrm>
            <a:off x="652713" y="2637612"/>
            <a:ext cx="2377574" cy="646331"/>
          </a:xfrm>
          <a:prstGeom prst="rect">
            <a:avLst/>
          </a:prstGeom>
          <a:noFill/>
          <a:ln w="28575" cmpd="sng">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defTabSz="457200">
              <a:defRPr kumimoji="1" sz="2400">
                <a:solidFill>
                  <a:schemeClr val="tx1"/>
                </a:solidFill>
                <a:latin typeface="Times" charset="0"/>
                <a:ea typeface="Osaka" charset="0"/>
                <a:cs typeface="Osaka" charset="0"/>
              </a:defRPr>
            </a:lvl1pPr>
            <a:lvl2pPr marL="742950" indent="-285750" defTabSz="457200">
              <a:defRPr kumimoji="1" sz="2400">
                <a:solidFill>
                  <a:schemeClr val="tx1"/>
                </a:solidFill>
                <a:latin typeface="Times" charset="0"/>
                <a:ea typeface="Osaka" charset="0"/>
                <a:cs typeface="Osaka" charset="0"/>
              </a:defRPr>
            </a:lvl2pPr>
            <a:lvl3pPr marL="1143000" indent="-228600" defTabSz="457200">
              <a:defRPr kumimoji="1" sz="2400">
                <a:solidFill>
                  <a:schemeClr val="tx1"/>
                </a:solidFill>
                <a:latin typeface="Times" charset="0"/>
                <a:ea typeface="Osaka" charset="0"/>
                <a:cs typeface="Osaka" charset="0"/>
              </a:defRPr>
            </a:lvl3pPr>
            <a:lvl4pPr marL="1600200" indent="-228600" defTabSz="457200">
              <a:defRPr kumimoji="1" sz="2400">
                <a:solidFill>
                  <a:schemeClr val="tx1"/>
                </a:solidFill>
                <a:latin typeface="Times" charset="0"/>
                <a:ea typeface="Osaka" charset="0"/>
                <a:cs typeface="Osaka" charset="0"/>
              </a:defRPr>
            </a:lvl4pPr>
            <a:lvl5pPr marL="2057400" indent="-228600" defTabSz="457200">
              <a:defRPr kumimoji="1" sz="2400">
                <a:solidFill>
                  <a:schemeClr val="tx1"/>
                </a:solidFill>
                <a:latin typeface="Times" charset="0"/>
                <a:ea typeface="Osaka" charset="0"/>
                <a:cs typeface="Osaka" charset="0"/>
              </a:defRPr>
            </a:lvl5pPr>
            <a:lvl6pPr marL="2514600" indent="-228600" fontAlgn="base">
              <a:spcBef>
                <a:spcPct val="0"/>
              </a:spcBef>
              <a:spcAft>
                <a:spcPct val="0"/>
              </a:spcAft>
              <a:defRPr kumimoji="1" sz="2400">
                <a:solidFill>
                  <a:schemeClr val="tx1"/>
                </a:solidFill>
                <a:latin typeface="Times" charset="0"/>
                <a:ea typeface="Osaka" charset="0"/>
                <a:cs typeface="Osaka" charset="0"/>
              </a:defRPr>
            </a:lvl6pPr>
            <a:lvl7pPr marL="2971800" indent="-228600" fontAlgn="base">
              <a:spcBef>
                <a:spcPct val="0"/>
              </a:spcBef>
              <a:spcAft>
                <a:spcPct val="0"/>
              </a:spcAft>
              <a:defRPr kumimoji="1" sz="2400">
                <a:solidFill>
                  <a:schemeClr val="tx1"/>
                </a:solidFill>
                <a:latin typeface="Times" charset="0"/>
                <a:ea typeface="Osaka" charset="0"/>
                <a:cs typeface="Osaka" charset="0"/>
              </a:defRPr>
            </a:lvl7pPr>
            <a:lvl8pPr marL="3429000" indent="-228600" fontAlgn="base">
              <a:spcBef>
                <a:spcPct val="0"/>
              </a:spcBef>
              <a:spcAft>
                <a:spcPct val="0"/>
              </a:spcAft>
              <a:defRPr kumimoji="1" sz="2400">
                <a:solidFill>
                  <a:schemeClr val="tx1"/>
                </a:solidFill>
                <a:latin typeface="Times" charset="0"/>
                <a:ea typeface="Osaka" charset="0"/>
                <a:cs typeface="Osaka" charset="0"/>
              </a:defRPr>
            </a:lvl8pPr>
            <a:lvl9pPr marL="3886200" indent="-228600" fontAlgn="base">
              <a:spcBef>
                <a:spcPct val="0"/>
              </a:spcBef>
              <a:spcAft>
                <a:spcPct val="0"/>
              </a:spcAft>
              <a:defRPr kumimoji="1" sz="2400">
                <a:solidFill>
                  <a:schemeClr val="tx1"/>
                </a:solidFill>
                <a:latin typeface="Times" charset="0"/>
                <a:ea typeface="Osaka" charset="0"/>
                <a:cs typeface="Osaka" charset="0"/>
              </a:defRPr>
            </a:lvl9pPr>
          </a:lstStyle>
          <a:p>
            <a:pPr algn="ctr"/>
            <a:r>
              <a:rPr lang="ja-JP" altLang="en-US" sz="1800" b="1" u="sng" dirty="0" smtClean="0">
                <a:solidFill>
                  <a:srgbClr val="000000"/>
                </a:solidFill>
                <a:latin typeface="Calibri" charset="0"/>
                <a:ea typeface="ＭＳ Ｐゴシック" charset="0"/>
                <a:cs typeface="ＭＳ Ｐゴシック" charset="0"/>
              </a:rPr>
              <a:t>無料匿名</a:t>
            </a:r>
            <a:r>
              <a:rPr lang="en-US" altLang="ja-JP" sz="1800" b="1" u="sng" dirty="0" smtClean="0">
                <a:solidFill>
                  <a:srgbClr val="000000"/>
                </a:solidFill>
                <a:latin typeface="Calibri" charset="0"/>
                <a:ea typeface="ＭＳ Ｐゴシック" charset="0"/>
                <a:cs typeface="ＭＳ Ｐゴシック" charset="0"/>
              </a:rPr>
              <a:t>HIV</a:t>
            </a:r>
            <a:r>
              <a:rPr lang="ja-JP" altLang="en-US" sz="1800" b="1" u="sng" dirty="0" smtClean="0">
                <a:solidFill>
                  <a:srgbClr val="000000"/>
                </a:solidFill>
                <a:latin typeface="Calibri" charset="0"/>
                <a:ea typeface="ＭＳ Ｐゴシック" charset="0"/>
                <a:cs typeface="ＭＳ Ｐゴシック" charset="0"/>
              </a:rPr>
              <a:t>検査</a:t>
            </a:r>
            <a:endParaRPr lang="en-US" altLang="ja-JP" sz="1800" b="1" u="sng" dirty="0" smtClean="0">
              <a:solidFill>
                <a:srgbClr val="000000"/>
              </a:solidFill>
              <a:latin typeface="Calibri" charset="0"/>
              <a:ea typeface="ＭＳ Ｐゴシック" charset="0"/>
              <a:cs typeface="ＭＳ Ｐゴシック" charset="0"/>
            </a:endParaRPr>
          </a:p>
          <a:p>
            <a:pPr algn="ctr"/>
            <a:r>
              <a:rPr lang="ja-JP" altLang="en-US" sz="1800" b="1" dirty="0" smtClean="0">
                <a:solidFill>
                  <a:srgbClr val="000000"/>
                </a:solidFill>
                <a:latin typeface="Calibri" charset="0"/>
                <a:ea typeface="ＭＳ Ｐゴシック" charset="0"/>
                <a:cs typeface="ＭＳ Ｐゴシック" charset="0"/>
              </a:rPr>
              <a:t>（保健所・委託検査場）</a:t>
            </a:r>
            <a:endParaRPr lang="en-US" altLang="ja-JP" sz="1800" b="1" dirty="0">
              <a:solidFill>
                <a:srgbClr val="000000"/>
              </a:solidFill>
              <a:latin typeface="Calibri" charset="0"/>
              <a:ea typeface="ＭＳ Ｐゴシック" charset="0"/>
              <a:cs typeface="ＭＳ Ｐゴシック" charset="0"/>
            </a:endParaRPr>
          </a:p>
        </p:txBody>
      </p:sp>
      <p:sp>
        <p:nvSpPr>
          <p:cNvPr id="6" name="Text Box 8"/>
          <p:cNvSpPr txBox="1">
            <a:spLocks noChangeArrowheads="1"/>
          </p:cNvSpPr>
          <p:nvPr/>
        </p:nvSpPr>
        <p:spPr bwMode="auto">
          <a:xfrm>
            <a:off x="1287964" y="3829825"/>
            <a:ext cx="2377574" cy="646331"/>
          </a:xfrm>
          <a:prstGeom prst="rect">
            <a:avLst/>
          </a:prstGeom>
          <a:noFill/>
          <a:ln w="28575" cmpd="sng">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defTabSz="457200">
              <a:defRPr kumimoji="1" sz="2400">
                <a:solidFill>
                  <a:schemeClr val="tx1"/>
                </a:solidFill>
                <a:latin typeface="Times" charset="0"/>
                <a:ea typeface="Osaka" charset="0"/>
                <a:cs typeface="Osaka" charset="0"/>
              </a:defRPr>
            </a:lvl1pPr>
            <a:lvl2pPr marL="742950" indent="-285750" defTabSz="457200">
              <a:defRPr kumimoji="1" sz="2400">
                <a:solidFill>
                  <a:schemeClr val="tx1"/>
                </a:solidFill>
                <a:latin typeface="Times" charset="0"/>
                <a:ea typeface="Osaka" charset="0"/>
                <a:cs typeface="Osaka" charset="0"/>
              </a:defRPr>
            </a:lvl2pPr>
            <a:lvl3pPr marL="1143000" indent="-228600" defTabSz="457200">
              <a:defRPr kumimoji="1" sz="2400">
                <a:solidFill>
                  <a:schemeClr val="tx1"/>
                </a:solidFill>
                <a:latin typeface="Times" charset="0"/>
                <a:ea typeface="Osaka" charset="0"/>
                <a:cs typeface="Osaka" charset="0"/>
              </a:defRPr>
            </a:lvl3pPr>
            <a:lvl4pPr marL="1600200" indent="-228600" defTabSz="457200">
              <a:defRPr kumimoji="1" sz="2400">
                <a:solidFill>
                  <a:schemeClr val="tx1"/>
                </a:solidFill>
                <a:latin typeface="Times" charset="0"/>
                <a:ea typeface="Osaka" charset="0"/>
                <a:cs typeface="Osaka" charset="0"/>
              </a:defRPr>
            </a:lvl4pPr>
            <a:lvl5pPr marL="2057400" indent="-228600" defTabSz="457200">
              <a:defRPr kumimoji="1" sz="2400">
                <a:solidFill>
                  <a:schemeClr val="tx1"/>
                </a:solidFill>
                <a:latin typeface="Times" charset="0"/>
                <a:ea typeface="Osaka" charset="0"/>
                <a:cs typeface="Osaka" charset="0"/>
              </a:defRPr>
            </a:lvl5pPr>
            <a:lvl6pPr marL="2514600" indent="-228600" fontAlgn="base">
              <a:spcBef>
                <a:spcPct val="0"/>
              </a:spcBef>
              <a:spcAft>
                <a:spcPct val="0"/>
              </a:spcAft>
              <a:defRPr kumimoji="1" sz="2400">
                <a:solidFill>
                  <a:schemeClr val="tx1"/>
                </a:solidFill>
                <a:latin typeface="Times" charset="0"/>
                <a:ea typeface="Osaka" charset="0"/>
                <a:cs typeface="Osaka" charset="0"/>
              </a:defRPr>
            </a:lvl6pPr>
            <a:lvl7pPr marL="2971800" indent="-228600" fontAlgn="base">
              <a:spcBef>
                <a:spcPct val="0"/>
              </a:spcBef>
              <a:spcAft>
                <a:spcPct val="0"/>
              </a:spcAft>
              <a:defRPr kumimoji="1" sz="2400">
                <a:solidFill>
                  <a:schemeClr val="tx1"/>
                </a:solidFill>
                <a:latin typeface="Times" charset="0"/>
                <a:ea typeface="Osaka" charset="0"/>
                <a:cs typeface="Osaka" charset="0"/>
              </a:defRPr>
            </a:lvl7pPr>
            <a:lvl8pPr marL="3429000" indent="-228600" fontAlgn="base">
              <a:spcBef>
                <a:spcPct val="0"/>
              </a:spcBef>
              <a:spcAft>
                <a:spcPct val="0"/>
              </a:spcAft>
              <a:defRPr kumimoji="1" sz="2400">
                <a:solidFill>
                  <a:schemeClr val="tx1"/>
                </a:solidFill>
                <a:latin typeface="Times" charset="0"/>
                <a:ea typeface="Osaka" charset="0"/>
                <a:cs typeface="Osaka" charset="0"/>
              </a:defRPr>
            </a:lvl8pPr>
            <a:lvl9pPr marL="3886200" indent="-228600" fontAlgn="base">
              <a:spcBef>
                <a:spcPct val="0"/>
              </a:spcBef>
              <a:spcAft>
                <a:spcPct val="0"/>
              </a:spcAft>
              <a:defRPr kumimoji="1" sz="2400">
                <a:solidFill>
                  <a:schemeClr val="tx1"/>
                </a:solidFill>
                <a:latin typeface="Times" charset="0"/>
                <a:ea typeface="Osaka" charset="0"/>
                <a:cs typeface="Osaka" charset="0"/>
              </a:defRPr>
            </a:lvl9pPr>
          </a:lstStyle>
          <a:p>
            <a:pPr algn="ctr"/>
            <a:r>
              <a:rPr lang="ja-JP" altLang="en-US" sz="1800" b="1" u="sng" dirty="0" smtClean="0">
                <a:solidFill>
                  <a:srgbClr val="000000"/>
                </a:solidFill>
                <a:latin typeface="Calibri" charset="0"/>
                <a:ea typeface="ＭＳ Ｐゴシック" charset="0"/>
                <a:cs typeface="ＭＳ Ｐゴシック" charset="0"/>
              </a:rPr>
              <a:t>術前検査・入院前検査</a:t>
            </a:r>
            <a:endParaRPr lang="en-US" altLang="ja-JP" sz="1800" b="1" u="sng" dirty="0" smtClean="0">
              <a:solidFill>
                <a:srgbClr val="000000"/>
              </a:solidFill>
              <a:latin typeface="Calibri" charset="0"/>
              <a:ea typeface="ＭＳ Ｐゴシック" charset="0"/>
              <a:cs typeface="ＭＳ Ｐゴシック" charset="0"/>
            </a:endParaRPr>
          </a:p>
          <a:p>
            <a:pPr algn="ctr"/>
            <a:r>
              <a:rPr lang="ja-JP" altLang="en-US" sz="1800" b="1" dirty="0" smtClean="0">
                <a:solidFill>
                  <a:srgbClr val="000000"/>
                </a:solidFill>
                <a:latin typeface="Calibri" charset="0"/>
                <a:ea typeface="ＭＳ Ｐゴシック" charset="0"/>
                <a:cs typeface="ＭＳ Ｐゴシック" charset="0"/>
              </a:rPr>
              <a:t>病院</a:t>
            </a:r>
            <a:r>
              <a:rPr lang="ja-JP" altLang="en-US" sz="1800" b="1" dirty="0">
                <a:solidFill>
                  <a:srgbClr val="000000"/>
                </a:solidFill>
                <a:latin typeface="Calibri" charset="0"/>
                <a:ea typeface="ＭＳ Ｐゴシック" charset="0"/>
                <a:cs typeface="ＭＳ Ｐゴシック" charset="0"/>
              </a:rPr>
              <a:t>・</a:t>
            </a:r>
            <a:r>
              <a:rPr lang="ja-JP" altLang="en-US" sz="1800" b="1" dirty="0" smtClean="0">
                <a:solidFill>
                  <a:srgbClr val="000000"/>
                </a:solidFill>
                <a:latin typeface="Calibri" charset="0"/>
                <a:ea typeface="ＭＳ Ｐゴシック" charset="0"/>
                <a:cs typeface="ＭＳ Ｐゴシック" charset="0"/>
              </a:rPr>
              <a:t>診療所</a:t>
            </a:r>
            <a:endParaRPr lang="en-US" altLang="ja-JP" sz="1800" b="1" dirty="0">
              <a:solidFill>
                <a:srgbClr val="000000"/>
              </a:solidFill>
              <a:latin typeface="Calibri" charset="0"/>
              <a:ea typeface="ＭＳ Ｐゴシック" charset="0"/>
              <a:cs typeface="ＭＳ Ｐゴシック" charset="0"/>
            </a:endParaRPr>
          </a:p>
        </p:txBody>
      </p:sp>
      <p:sp>
        <p:nvSpPr>
          <p:cNvPr id="7" name="Text Box 9"/>
          <p:cNvSpPr txBox="1">
            <a:spLocks noChangeArrowheads="1"/>
          </p:cNvSpPr>
          <p:nvPr/>
        </p:nvSpPr>
        <p:spPr bwMode="auto">
          <a:xfrm>
            <a:off x="32747" y="5010666"/>
            <a:ext cx="3967753" cy="36933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defTabSz="457200">
              <a:defRPr kumimoji="1" sz="2400">
                <a:solidFill>
                  <a:schemeClr val="tx1"/>
                </a:solidFill>
                <a:latin typeface="Times" charset="0"/>
                <a:ea typeface="Osaka" charset="0"/>
                <a:cs typeface="Osaka" charset="0"/>
              </a:defRPr>
            </a:lvl1pPr>
            <a:lvl2pPr marL="742950" indent="-285750" defTabSz="457200">
              <a:defRPr kumimoji="1" sz="2400">
                <a:solidFill>
                  <a:schemeClr val="tx1"/>
                </a:solidFill>
                <a:latin typeface="Times" charset="0"/>
                <a:ea typeface="Osaka" charset="0"/>
                <a:cs typeface="Osaka" charset="0"/>
              </a:defRPr>
            </a:lvl2pPr>
            <a:lvl3pPr marL="1143000" indent="-228600" defTabSz="457200">
              <a:defRPr kumimoji="1" sz="2400">
                <a:solidFill>
                  <a:schemeClr val="tx1"/>
                </a:solidFill>
                <a:latin typeface="Times" charset="0"/>
                <a:ea typeface="Osaka" charset="0"/>
                <a:cs typeface="Osaka" charset="0"/>
              </a:defRPr>
            </a:lvl3pPr>
            <a:lvl4pPr marL="1600200" indent="-228600" defTabSz="457200">
              <a:defRPr kumimoji="1" sz="2400">
                <a:solidFill>
                  <a:schemeClr val="tx1"/>
                </a:solidFill>
                <a:latin typeface="Times" charset="0"/>
                <a:ea typeface="Osaka" charset="0"/>
                <a:cs typeface="Osaka" charset="0"/>
              </a:defRPr>
            </a:lvl4pPr>
            <a:lvl5pPr marL="2057400" indent="-228600" defTabSz="457200">
              <a:defRPr kumimoji="1" sz="2400">
                <a:solidFill>
                  <a:schemeClr val="tx1"/>
                </a:solidFill>
                <a:latin typeface="Times" charset="0"/>
                <a:ea typeface="Osaka" charset="0"/>
                <a:cs typeface="Osaka" charset="0"/>
              </a:defRPr>
            </a:lvl5pPr>
            <a:lvl6pPr marL="2514600" indent="-228600" fontAlgn="base">
              <a:spcBef>
                <a:spcPct val="0"/>
              </a:spcBef>
              <a:spcAft>
                <a:spcPct val="0"/>
              </a:spcAft>
              <a:defRPr kumimoji="1" sz="2400">
                <a:solidFill>
                  <a:schemeClr val="tx1"/>
                </a:solidFill>
                <a:latin typeface="Times" charset="0"/>
                <a:ea typeface="Osaka" charset="0"/>
                <a:cs typeface="Osaka" charset="0"/>
              </a:defRPr>
            </a:lvl6pPr>
            <a:lvl7pPr marL="2971800" indent="-228600" fontAlgn="base">
              <a:spcBef>
                <a:spcPct val="0"/>
              </a:spcBef>
              <a:spcAft>
                <a:spcPct val="0"/>
              </a:spcAft>
              <a:defRPr kumimoji="1" sz="2400">
                <a:solidFill>
                  <a:schemeClr val="tx1"/>
                </a:solidFill>
                <a:latin typeface="Times" charset="0"/>
                <a:ea typeface="Osaka" charset="0"/>
                <a:cs typeface="Osaka" charset="0"/>
              </a:defRPr>
            </a:lvl7pPr>
            <a:lvl8pPr marL="3429000" indent="-228600" fontAlgn="base">
              <a:spcBef>
                <a:spcPct val="0"/>
              </a:spcBef>
              <a:spcAft>
                <a:spcPct val="0"/>
              </a:spcAft>
              <a:defRPr kumimoji="1" sz="2400">
                <a:solidFill>
                  <a:schemeClr val="tx1"/>
                </a:solidFill>
                <a:latin typeface="Times" charset="0"/>
                <a:ea typeface="Osaka" charset="0"/>
                <a:cs typeface="Osaka" charset="0"/>
              </a:defRPr>
            </a:lvl8pPr>
            <a:lvl9pPr marL="3886200" indent="-228600" fontAlgn="base">
              <a:spcBef>
                <a:spcPct val="0"/>
              </a:spcBef>
              <a:spcAft>
                <a:spcPct val="0"/>
              </a:spcAft>
              <a:defRPr kumimoji="1" sz="2400">
                <a:solidFill>
                  <a:schemeClr val="tx1"/>
                </a:solidFill>
                <a:latin typeface="Times" charset="0"/>
                <a:ea typeface="Osaka" charset="0"/>
                <a:cs typeface="Osaka" charset="0"/>
              </a:defRPr>
            </a:lvl9pPr>
          </a:lstStyle>
          <a:p>
            <a:pPr algn="ctr"/>
            <a:r>
              <a:rPr lang="ja-JP" altLang="en-US" sz="1800" b="1" dirty="0" smtClean="0">
                <a:solidFill>
                  <a:srgbClr val="000000"/>
                </a:solidFill>
                <a:latin typeface="Calibri" charset="0"/>
                <a:ea typeface="ＭＳ Ｐゴシック" charset="0"/>
                <a:cs typeface="ＭＳ Ｐゴシック" charset="0"/>
              </a:rPr>
              <a:t>民間臨床</a:t>
            </a:r>
            <a:r>
              <a:rPr lang="ja-JP" altLang="en-US" sz="1800" b="1" dirty="0">
                <a:solidFill>
                  <a:srgbClr val="000000"/>
                </a:solidFill>
                <a:latin typeface="Calibri" charset="0"/>
                <a:ea typeface="ＭＳ Ｐゴシック" charset="0"/>
                <a:cs typeface="ＭＳ Ｐゴシック" charset="0"/>
              </a:rPr>
              <a:t>検査</a:t>
            </a:r>
            <a:r>
              <a:rPr lang="ja-JP" altLang="en-US" sz="1800" b="1" dirty="0" smtClean="0">
                <a:solidFill>
                  <a:srgbClr val="000000"/>
                </a:solidFill>
                <a:latin typeface="Calibri" charset="0"/>
                <a:ea typeface="ＭＳ Ｐゴシック" charset="0"/>
                <a:cs typeface="ＭＳ Ｐゴシック" charset="0"/>
              </a:rPr>
              <a:t>会社（臨床検査センター）</a:t>
            </a:r>
            <a:endParaRPr lang="en-US" altLang="ja-JP" sz="1800" b="1" dirty="0">
              <a:solidFill>
                <a:srgbClr val="000000"/>
              </a:solidFill>
              <a:latin typeface="Calibri" charset="0"/>
              <a:ea typeface="ＭＳ Ｐゴシック" charset="0"/>
              <a:cs typeface="ＭＳ Ｐゴシック" charset="0"/>
            </a:endParaRPr>
          </a:p>
        </p:txBody>
      </p:sp>
      <p:sp>
        <p:nvSpPr>
          <p:cNvPr id="8" name="Text Box 10"/>
          <p:cNvSpPr txBox="1">
            <a:spLocks noChangeArrowheads="1"/>
          </p:cNvSpPr>
          <p:nvPr/>
        </p:nvSpPr>
        <p:spPr bwMode="auto">
          <a:xfrm>
            <a:off x="238126" y="5859463"/>
            <a:ext cx="1134134" cy="36933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defTabSz="457200">
              <a:defRPr kumimoji="1" sz="2400">
                <a:solidFill>
                  <a:schemeClr val="tx1"/>
                </a:solidFill>
                <a:latin typeface="Times" charset="0"/>
                <a:ea typeface="Osaka" charset="0"/>
                <a:cs typeface="Osaka" charset="0"/>
              </a:defRPr>
            </a:lvl1pPr>
            <a:lvl2pPr marL="742950" indent="-285750" defTabSz="457200">
              <a:defRPr kumimoji="1" sz="2400">
                <a:solidFill>
                  <a:schemeClr val="tx1"/>
                </a:solidFill>
                <a:latin typeface="Times" charset="0"/>
                <a:ea typeface="Osaka" charset="0"/>
                <a:cs typeface="Osaka" charset="0"/>
              </a:defRPr>
            </a:lvl2pPr>
            <a:lvl3pPr marL="1143000" indent="-228600" defTabSz="457200">
              <a:defRPr kumimoji="1" sz="2400">
                <a:solidFill>
                  <a:schemeClr val="tx1"/>
                </a:solidFill>
                <a:latin typeface="Times" charset="0"/>
                <a:ea typeface="Osaka" charset="0"/>
                <a:cs typeface="Osaka" charset="0"/>
              </a:defRPr>
            </a:lvl3pPr>
            <a:lvl4pPr marL="1600200" indent="-228600" defTabSz="457200">
              <a:defRPr kumimoji="1" sz="2400">
                <a:solidFill>
                  <a:schemeClr val="tx1"/>
                </a:solidFill>
                <a:latin typeface="Times" charset="0"/>
                <a:ea typeface="Osaka" charset="0"/>
                <a:cs typeface="Osaka" charset="0"/>
              </a:defRPr>
            </a:lvl4pPr>
            <a:lvl5pPr marL="2057400" indent="-228600" defTabSz="457200">
              <a:defRPr kumimoji="1" sz="2400">
                <a:solidFill>
                  <a:schemeClr val="tx1"/>
                </a:solidFill>
                <a:latin typeface="Times" charset="0"/>
                <a:ea typeface="Osaka" charset="0"/>
                <a:cs typeface="Osaka" charset="0"/>
              </a:defRPr>
            </a:lvl5pPr>
            <a:lvl6pPr marL="2514600" indent="-228600" fontAlgn="base">
              <a:spcBef>
                <a:spcPct val="0"/>
              </a:spcBef>
              <a:spcAft>
                <a:spcPct val="0"/>
              </a:spcAft>
              <a:defRPr kumimoji="1" sz="2400">
                <a:solidFill>
                  <a:schemeClr val="tx1"/>
                </a:solidFill>
                <a:latin typeface="Times" charset="0"/>
                <a:ea typeface="Osaka" charset="0"/>
                <a:cs typeface="Osaka" charset="0"/>
              </a:defRPr>
            </a:lvl6pPr>
            <a:lvl7pPr marL="2971800" indent="-228600" fontAlgn="base">
              <a:spcBef>
                <a:spcPct val="0"/>
              </a:spcBef>
              <a:spcAft>
                <a:spcPct val="0"/>
              </a:spcAft>
              <a:defRPr kumimoji="1" sz="2400">
                <a:solidFill>
                  <a:schemeClr val="tx1"/>
                </a:solidFill>
                <a:latin typeface="Times" charset="0"/>
                <a:ea typeface="Osaka" charset="0"/>
                <a:cs typeface="Osaka" charset="0"/>
              </a:defRPr>
            </a:lvl7pPr>
            <a:lvl8pPr marL="3429000" indent="-228600" fontAlgn="base">
              <a:spcBef>
                <a:spcPct val="0"/>
              </a:spcBef>
              <a:spcAft>
                <a:spcPct val="0"/>
              </a:spcAft>
              <a:defRPr kumimoji="1" sz="2400">
                <a:solidFill>
                  <a:schemeClr val="tx1"/>
                </a:solidFill>
                <a:latin typeface="Times" charset="0"/>
                <a:ea typeface="Osaka" charset="0"/>
                <a:cs typeface="Osaka" charset="0"/>
              </a:defRPr>
            </a:lvl8pPr>
            <a:lvl9pPr marL="3886200" indent="-228600" fontAlgn="base">
              <a:spcBef>
                <a:spcPct val="0"/>
              </a:spcBef>
              <a:spcAft>
                <a:spcPct val="0"/>
              </a:spcAft>
              <a:defRPr kumimoji="1" sz="2400">
                <a:solidFill>
                  <a:schemeClr val="tx1"/>
                </a:solidFill>
                <a:latin typeface="Times" charset="0"/>
                <a:ea typeface="Osaka" charset="0"/>
                <a:cs typeface="Osaka" charset="0"/>
              </a:defRPr>
            </a:lvl9pPr>
          </a:lstStyle>
          <a:p>
            <a:r>
              <a:rPr lang="ja-JP" altLang="en-US" sz="1800" b="1" dirty="0">
                <a:solidFill>
                  <a:srgbClr val="000000"/>
                </a:solidFill>
                <a:latin typeface="Calibri" charset="0"/>
                <a:ea typeface="ＭＳ Ｐゴシック" charset="0"/>
                <a:cs typeface="ＭＳ Ｐゴシック" charset="0"/>
              </a:rPr>
              <a:t>自己</a:t>
            </a:r>
            <a:r>
              <a:rPr lang="ja-JP" altLang="en-US" sz="1800" b="1" dirty="0" smtClean="0">
                <a:solidFill>
                  <a:srgbClr val="000000"/>
                </a:solidFill>
                <a:latin typeface="Calibri" charset="0"/>
                <a:ea typeface="ＭＳ Ｐゴシック" charset="0"/>
                <a:cs typeface="ＭＳ Ｐゴシック" charset="0"/>
              </a:rPr>
              <a:t>検査</a:t>
            </a:r>
            <a:endParaRPr lang="en-US" altLang="ja-JP" sz="1800" b="1" dirty="0">
              <a:solidFill>
                <a:srgbClr val="000000"/>
              </a:solidFill>
              <a:latin typeface="Calibri" charset="0"/>
              <a:ea typeface="ＭＳ Ｐゴシック" charset="0"/>
              <a:cs typeface="ＭＳ Ｐゴシック" charset="0"/>
            </a:endParaRPr>
          </a:p>
        </p:txBody>
      </p:sp>
      <p:sp>
        <p:nvSpPr>
          <p:cNvPr id="9" name="Text Box 11"/>
          <p:cNvSpPr txBox="1">
            <a:spLocks noChangeArrowheads="1"/>
          </p:cNvSpPr>
          <p:nvPr/>
        </p:nvSpPr>
        <p:spPr bwMode="auto">
          <a:xfrm>
            <a:off x="6379100" y="1684314"/>
            <a:ext cx="1569660" cy="36933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defTabSz="457200">
              <a:defRPr kumimoji="1" sz="2400">
                <a:solidFill>
                  <a:schemeClr val="tx1"/>
                </a:solidFill>
                <a:latin typeface="Times" charset="0"/>
                <a:ea typeface="Osaka" charset="0"/>
                <a:cs typeface="Osaka" charset="0"/>
              </a:defRPr>
            </a:lvl1pPr>
            <a:lvl2pPr marL="742950" indent="-285750" defTabSz="457200">
              <a:defRPr kumimoji="1" sz="2400">
                <a:solidFill>
                  <a:schemeClr val="tx1"/>
                </a:solidFill>
                <a:latin typeface="Times" charset="0"/>
                <a:ea typeface="Osaka" charset="0"/>
                <a:cs typeface="Osaka" charset="0"/>
              </a:defRPr>
            </a:lvl2pPr>
            <a:lvl3pPr marL="1143000" indent="-228600" defTabSz="457200">
              <a:defRPr kumimoji="1" sz="2400">
                <a:solidFill>
                  <a:schemeClr val="tx1"/>
                </a:solidFill>
                <a:latin typeface="Times" charset="0"/>
                <a:ea typeface="Osaka" charset="0"/>
                <a:cs typeface="Osaka" charset="0"/>
              </a:defRPr>
            </a:lvl3pPr>
            <a:lvl4pPr marL="1600200" indent="-228600" defTabSz="457200">
              <a:defRPr kumimoji="1" sz="2400">
                <a:solidFill>
                  <a:schemeClr val="tx1"/>
                </a:solidFill>
                <a:latin typeface="Times" charset="0"/>
                <a:ea typeface="Osaka" charset="0"/>
                <a:cs typeface="Osaka" charset="0"/>
              </a:defRPr>
            </a:lvl4pPr>
            <a:lvl5pPr marL="2057400" indent="-228600" defTabSz="457200">
              <a:defRPr kumimoji="1" sz="2400">
                <a:solidFill>
                  <a:schemeClr val="tx1"/>
                </a:solidFill>
                <a:latin typeface="Times" charset="0"/>
                <a:ea typeface="Osaka" charset="0"/>
                <a:cs typeface="Osaka" charset="0"/>
              </a:defRPr>
            </a:lvl5pPr>
            <a:lvl6pPr marL="2514600" indent="-228600" fontAlgn="base">
              <a:spcBef>
                <a:spcPct val="0"/>
              </a:spcBef>
              <a:spcAft>
                <a:spcPct val="0"/>
              </a:spcAft>
              <a:defRPr kumimoji="1" sz="2400">
                <a:solidFill>
                  <a:schemeClr val="tx1"/>
                </a:solidFill>
                <a:latin typeface="Times" charset="0"/>
                <a:ea typeface="Osaka" charset="0"/>
                <a:cs typeface="Osaka" charset="0"/>
              </a:defRPr>
            </a:lvl6pPr>
            <a:lvl7pPr marL="2971800" indent="-228600" fontAlgn="base">
              <a:spcBef>
                <a:spcPct val="0"/>
              </a:spcBef>
              <a:spcAft>
                <a:spcPct val="0"/>
              </a:spcAft>
              <a:defRPr kumimoji="1" sz="2400">
                <a:solidFill>
                  <a:schemeClr val="tx1"/>
                </a:solidFill>
                <a:latin typeface="Times" charset="0"/>
                <a:ea typeface="Osaka" charset="0"/>
                <a:cs typeface="Osaka" charset="0"/>
              </a:defRPr>
            </a:lvl7pPr>
            <a:lvl8pPr marL="3429000" indent="-228600" fontAlgn="base">
              <a:spcBef>
                <a:spcPct val="0"/>
              </a:spcBef>
              <a:spcAft>
                <a:spcPct val="0"/>
              </a:spcAft>
              <a:defRPr kumimoji="1" sz="2400">
                <a:solidFill>
                  <a:schemeClr val="tx1"/>
                </a:solidFill>
                <a:latin typeface="Times" charset="0"/>
                <a:ea typeface="Osaka" charset="0"/>
                <a:cs typeface="Osaka" charset="0"/>
              </a:defRPr>
            </a:lvl8pPr>
            <a:lvl9pPr marL="3886200" indent="-228600" fontAlgn="base">
              <a:spcBef>
                <a:spcPct val="0"/>
              </a:spcBef>
              <a:spcAft>
                <a:spcPct val="0"/>
              </a:spcAft>
              <a:defRPr kumimoji="1" sz="2400">
                <a:solidFill>
                  <a:schemeClr val="tx1"/>
                </a:solidFill>
                <a:latin typeface="Times" charset="0"/>
                <a:ea typeface="Osaka" charset="0"/>
                <a:cs typeface="Osaka" charset="0"/>
              </a:defRPr>
            </a:lvl9pPr>
          </a:lstStyle>
          <a:p>
            <a:r>
              <a:rPr lang="ja-JP" altLang="en-US" sz="1800" b="1" dirty="0">
                <a:solidFill>
                  <a:srgbClr val="000000"/>
                </a:solidFill>
                <a:latin typeface="Calibri" charset="0"/>
                <a:ea typeface="ＭＳ Ｐゴシック" charset="0"/>
                <a:cs typeface="ＭＳ Ｐゴシック" charset="0"/>
              </a:rPr>
              <a:t>地域の</a:t>
            </a:r>
            <a:r>
              <a:rPr lang="ja-JP" altLang="en-US" sz="1800" b="1" dirty="0" smtClean="0">
                <a:solidFill>
                  <a:srgbClr val="000000"/>
                </a:solidFill>
                <a:latin typeface="Calibri" charset="0"/>
                <a:ea typeface="ＭＳ Ｐゴシック" charset="0"/>
                <a:cs typeface="ＭＳ Ｐゴシック" charset="0"/>
              </a:rPr>
              <a:t>保健所</a:t>
            </a:r>
            <a:endParaRPr lang="en-US" altLang="ja-JP" sz="1800" b="1" dirty="0">
              <a:solidFill>
                <a:srgbClr val="000000"/>
              </a:solidFill>
              <a:latin typeface="Calibri" charset="0"/>
              <a:ea typeface="ＭＳ Ｐゴシック" charset="0"/>
              <a:cs typeface="ＭＳ Ｐゴシック" charset="0"/>
            </a:endParaRPr>
          </a:p>
        </p:txBody>
      </p:sp>
      <p:sp>
        <p:nvSpPr>
          <p:cNvPr id="10" name="Line 12"/>
          <p:cNvSpPr>
            <a:spLocks noChangeShapeType="1"/>
          </p:cNvSpPr>
          <p:nvPr/>
        </p:nvSpPr>
        <p:spPr bwMode="auto">
          <a:xfrm flipV="1">
            <a:off x="3162300" y="1922126"/>
            <a:ext cx="2828926" cy="1068724"/>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1" name="Line 13"/>
          <p:cNvSpPr>
            <a:spLocks noChangeShapeType="1"/>
          </p:cNvSpPr>
          <p:nvPr/>
        </p:nvSpPr>
        <p:spPr bwMode="auto">
          <a:xfrm>
            <a:off x="1567129" y="4582300"/>
            <a:ext cx="0" cy="2508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2" name="Line 14"/>
          <p:cNvSpPr>
            <a:spLocks noChangeShapeType="1"/>
          </p:cNvSpPr>
          <p:nvPr/>
        </p:nvSpPr>
        <p:spPr bwMode="auto">
          <a:xfrm>
            <a:off x="1816367" y="4582300"/>
            <a:ext cx="0" cy="250825"/>
          </a:xfrm>
          <a:prstGeom prst="line">
            <a:avLst/>
          </a:prstGeom>
          <a:noFill/>
          <a:ln w="9525">
            <a:solidFill>
              <a:schemeClr val="tx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3" name="Line 15"/>
          <p:cNvSpPr>
            <a:spLocks noChangeShapeType="1"/>
          </p:cNvSpPr>
          <p:nvPr/>
        </p:nvSpPr>
        <p:spPr bwMode="auto">
          <a:xfrm flipV="1">
            <a:off x="3771900" y="2127250"/>
            <a:ext cx="2255838" cy="20462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4" name="Line 16"/>
          <p:cNvSpPr>
            <a:spLocks noChangeShapeType="1"/>
          </p:cNvSpPr>
          <p:nvPr/>
        </p:nvSpPr>
        <p:spPr bwMode="auto">
          <a:xfrm>
            <a:off x="7166455" y="2201839"/>
            <a:ext cx="0" cy="5461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5" name="Line 18"/>
          <p:cNvSpPr>
            <a:spLocks noChangeShapeType="1"/>
          </p:cNvSpPr>
          <p:nvPr/>
        </p:nvSpPr>
        <p:spPr bwMode="auto">
          <a:xfrm>
            <a:off x="790826" y="3672663"/>
            <a:ext cx="0" cy="10350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6" name="Line 19"/>
          <p:cNvSpPr>
            <a:spLocks noChangeShapeType="1"/>
          </p:cNvSpPr>
          <p:nvPr/>
        </p:nvSpPr>
        <p:spPr bwMode="auto">
          <a:xfrm>
            <a:off x="978151" y="3672663"/>
            <a:ext cx="0" cy="1019175"/>
          </a:xfrm>
          <a:prstGeom prst="line">
            <a:avLst/>
          </a:prstGeom>
          <a:noFill/>
          <a:ln w="9525">
            <a:solidFill>
              <a:schemeClr val="tx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7" name="Text Box 20"/>
          <p:cNvSpPr txBox="1">
            <a:spLocks noChangeArrowheads="1"/>
          </p:cNvSpPr>
          <p:nvPr/>
        </p:nvSpPr>
        <p:spPr bwMode="auto">
          <a:xfrm>
            <a:off x="5494813" y="4780495"/>
            <a:ext cx="3343283" cy="36933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defTabSz="457200">
              <a:defRPr kumimoji="1" sz="2400">
                <a:solidFill>
                  <a:schemeClr val="tx1"/>
                </a:solidFill>
                <a:latin typeface="Times" charset="0"/>
                <a:ea typeface="Osaka" charset="0"/>
                <a:cs typeface="Osaka" charset="0"/>
              </a:defRPr>
            </a:lvl1pPr>
            <a:lvl2pPr marL="742950" indent="-285750" defTabSz="457200">
              <a:defRPr kumimoji="1" sz="2400">
                <a:solidFill>
                  <a:schemeClr val="tx1"/>
                </a:solidFill>
                <a:latin typeface="Times" charset="0"/>
                <a:ea typeface="Osaka" charset="0"/>
                <a:cs typeface="Osaka" charset="0"/>
              </a:defRPr>
            </a:lvl2pPr>
            <a:lvl3pPr marL="1143000" indent="-228600" defTabSz="457200">
              <a:defRPr kumimoji="1" sz="2400">
                <a:solidFill>
                  <a:schemeClr val="tx1"/>
                </a:solidFill>
                <a:latin typeface="Times" charset="0"/>
                <a:ea typeface="Osaka" charset="0"/>
                <a:cs typeface="Osaka" charset="0"/>
              </a:defRPr>
            </a:lvl3pPr>
            <a:lvl4pPr marL="1600200" indent="-228600" defTabSz="457200">
              <a:defRPr kumimoji="1" sz="2400">
                <a:solidFill>
                  <a:schemeClr val="tx1"/>
                </a:solidFill>
                <a:latin typeface="Times" charset="0"/>
                <a:ea typeface="Osaka" charset="0"/>
                <a:cs typeface="Osaka" charset="0"/>
              </a:defRPr>
            </a:lvl4pPr>
            <a:lvl5pPr marL="2057400" indent="-228600" defTabSz="457200">
              <a:defRPr kumimoji="1" sz="2400">
                <a:solidFill>
                  <a:schemeClr val="tx1"/>
                </a:solidFill>
                <a:latin typeface="Times" charset="0"/>
                <a:ea typeface="Osaka" charset="0"/>
                <a:cs typeface="Osaka" charset="0"/>
              </a:defRPr>
            </a:lvl5pPr>
            <a:lvl6pPr marL="2514600" indent="-228600" fontAlgn="base">
              <a:spcBef>
                <a:spcPct val="0"/>
              </a:spcBef>
              <a:spcAft>
                <a:spcPct val="0"/>
              </a:spcAft>
              <a:defRPr kumimoji="1" sz="2400">
                <a:solidFill>
                  <a:schemeClr val="tx1"/>
                </a:solidFill>
                <a:latin typeface="Times" charset="0"/>
                <a:ea typeface="Osaka" charset="0"/>
                <a:cs typeface="Osaka" charset="0"/>
              </a:defRPr>
            </a:lvl6pPr>
            <a:lvl7pPr marL="2971800" indent="-228600" fontAlgn="base">
              <a:spcBef>
                <a:spcPct val="0"/>
              </a:spcBef>
              <a:spcAft>
                <a:spcPct val="0"/>
              </a:spcAft>
              <a:defRPr kumimoji="1" sz="2400">
                <a:solidFill>
                  <a:schemeClr val="tx1"/>
                </a:solidFill>
                <a:latin typeface="Times" charset="0"/>
                <a:ea typeface="Osaka" charset="0"/>
                <a:cs typeface="Osaka" charset="0"/>
              </a:defRPr>
            </a:lvl7pPr>
            <a:lvl8pPr marL="3429000" indent="-228600" fontAlgn="base">
              <a:spcBef>
                <a:spcPct val="0"/>
              </a:spcBef>
              <a:spcAft>
                <a:spcPct val="0"/>
              </a:spcAft>
              <a:defRPr kumimoji="1" sz="2400">
                <a:solidFill>
                  <a:schemeClr val="tx1"/>
                </a:solidFill>
                <a:latin typeface="Times" charset="0"/>
                <a:ea typeface="Osaka" charset="0"/>
                <a:cs typeface="Osaka" charset="0"/>
              </a:defRPr>
            </a:lvl8pPr>
            <a:lvl9pPr marL="3886200" indent="-228600" fontAlgn="base">
              <a:spcBef>
                <a:spcPct val="0"/>
              </a:spcBef>
              <a:spcAft>
                <a:spcPct val="0"/>
              </a:spcAft>
              <a:defRPr kumimoji="1" sz="2400">
                <a:solidFill>
                  <a:schemeClr val="tx1"/>
                </a:solidFill>
                <a:latin typeface="Times" charset="0"/>
                <a:ea typeface="Osaka" charset="0"/>
                <a:cs typeface="Osaka" charset="0"/>
              </a:defRPr>
            </a:lvl9pPr>
          </a:lstStyle>
          <a:p>
            <a:pPr algn="ctr"/>
            <a:r>
              <a:rPr lang="ja-JP" altLang="en-US" sz="1800" b="1" dirty="0">
                <a:solidFill>
                  <a:srgbClr val="000000"/>
                </a:solidFill>
                <a:latin typeface="Calibri" charset="0"/>
                <a:ea typeface="ＭＳ Ｐゴシック" charset="0"/>
                <a:cs typeface="ＭＳ Ｐゴシック" charset="0"/>
              </a:rPr>
              <a:t>エイズ動向委員会（厚生労働省</a:t>
            </a:r>
            <a:r>
              <a:rPr lang="ja-JP" altLang="en-US" sz="1800" b="1" dirty="0" smtClean="0">
                <a:solidFill>
                  <a:srgbClr val="000000"/>
                </a:solidFill>
                <a:latin typeface="Calibri" charset="0"/>
                <a:ea typeface="ＭＳ Ｐゴシック" charset="0"/>
                <a:cs typeface="ＭＳ Ｐゴシック" charset="0"/>
              </a:rPr>
              <a:t>）</a:t>
            </a:r>
            <a:endParaRPr lang="en-US" altLang="ja-JP" sz="1800" b="1" dirty="0">
              <a:solidFill>
                <a:srgbClr val="000000"/>
              </a:solidFill>
              <a:latin typeface="Calibri" charset="0"/>
              <a:ea typeface="ＭＳ Ｐゴシック" charset="0"/>
              <a:cs typeface="ＭＳ Ｐゴシック" charset="0"/>
            </a:endParaRPr>
          </a:p>
        </p:txBody>
      </p:sp>
      <p:sp>
        <p:nvSpPr>
          <p:cNvPr id="18" name="Line 21"/>
          <p:cNvSpPr>
            <a:spLocks noChangeShapeType="1"/>
          </p:cNvSpPr>
          <p:nvPr/>
        </p:nvSpPr>
        <p:spPr bwMode="auto">
          <a:xfrm flipH="1">
            <a:off x="7148992" y="3770289"/>
            <a:ext cx="12655" cy="944306"/>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9" name="Text Box 22"/>
          <p:cNvSpPr txBox="1">
            <a:spLocks noChangeArrowheads="1"/>
          </p:cNvSpPr>
          <p:nvPr/>
        </p:nvSpPr>
        <p:spPr bwMode="auto">
          <a:xfrm>
            <a:off x="981191" y="1559144"/>
            <a:ext cx="1800493" cy="36933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defTabSz="457200">
              <a:defRPr kumimoji="1" sz="2400">
                <a:solidFill>
                  <a:schemeClr val="tx1"/>
                </a:solidFill>
                <a:latin typeface="Times" charset="0"/>
                <a:ea typeface="Osaka" charset="0"/>
                <a:cs typeface="Osaka" charset="0"/>
              </a:defRPr>
            </a:lvl1pPr>
            <a:lvl2pPr marL="742950" indent="-285750" defTabSz="457200">
              <a:defRPr kumimoji="1" sz="2400">
                <a:solidFill>
                  <a:schemeClr val="tx1"/>
                </a:solidFill>
                <a:latin typeface="Times" charset="0"/>
                <a:ea typeface="Osaka" charset="0"/>
                <a:cs typeface="Osaka" charset="0"/>
              </a:defRPr>
            </a:lvl2pPr>
            <a:lvl3pPr marL="1143000" indent="-228600" defTabSz="457200">
              <a:defRPr kumimoji="1" sz="2400">
                <a:solidFill>
                  <a:schemeClr val="tx1"/>
                </a:solidFill>
                <a:latin typeface="Times" charset="0"/>
                <a:ea typeface="Osaka" charset="0"/>
                <a:cs typeface="Osaka" charset="0"/>
              </a:defRPr>
            </a:lvl3pPr>
            <a:lvl4pPr marL="1600200" indent="-228600" defTabSz="457200">
              <a:defRPr kumimoji="1" sz="2400">
                <a:solidFill>
                  <a:schemeClr val="tx1"/>
                </a:solidFill>
                <a:latin typeface="Times" charset="0"/>
                <a:ea typeface="Osaka" charset="0"/>
                <a:cs typeface="Osaka" charset="0"/>
              </a:defRPr>
            </a:lvl4pPr>
            <a:lvl5pPr marL="2057400" indent="-228600" defTabSz="457200">
              <a:defRPr kumimoji="1" sz="2400">
                <a:solidFill>
                  <a:schemeClr val="tx1"/>
                </a:solidFill>
                <a:latin typeface="Times" charset="0"/>
                <a:ea typeface="Osaka" charset="0"/>
                <a:cs typeface="Osaka" charset="0"/>
              </a:defRPr>
            </a:lvl5pPr>
            <a:lvl6pPr marL="2514600" indent="-228600" fontAlgn="base">
              <a:spcBef>
                <a:spcPct val="0"/>
              </a:spcBef>
              <a:spcAft>
                <a:spcPct val="0"/>
              </a:spcAft>
              <a:defRPr kumimoji="1" sz="2400">
                <a:solidFill>
                  <a:schemeClr val="tx1"/>
                </a:solidFill>
                <a:latin typeface="Times" charset="0"/>
                <a:ea typeface="Osaka" charset="0"/>
                <a:cs typeface="Osaka" charset="0"/>
              </a:defRPr>
            </a:lvl6pPr>
            <a:lvl7pPr marL="2971800" indent="-228600" fontAlgn="base">
              <a:spcBef>
                <a:spcPct val="0"/>
              </a:spcBef>
              <a:spcAft>
                <a:spcPct val="0"/>
              </a:spcAft>
              <a:defRPr kumimoji="1" sz="2400">
                <a:solidFill>
                  <a:schemeClr val="tx1"/>
                </a:solidFill>
                <a:latin typeface="Times" charset="0"/>
                <a:ea typeface="Osaka" charset="0"/>
                <a:cs typeface="Osaka" charset="0"/>
              </a:defRPr>
            </a:lvl7pPr>
            <a:lvl8pPr marL="3429000" indent="-228600" fontAlgn="base">
              <a:spcBef>
                <a:spcPct val="0"/>
              </a:spcBef>
              <a:spcAft>
                <a:spcPct val="0"/>
              </a:spcAft>
              <a:defRPr kumimoji="1" sz="2400">
                <a:solidFill>
                  <a:schemeClr val="tx1"/>
                </a:solidFill>
                <a:latin typeface="Times" charset="0"/>
                <a:ea typeface="Osaka" charset="0"/>
                <a:cs typeface="Osaka" charset="0"/>
              </a:defRPr>
            </a:lvl8pPr>
            <a:lvl9pPr marL="3886200" indent="-228600" fontAlgn="base">
              <a:spcBef>
                <a:spcPct val="0"/>
              </a:spcBef>
              <a:spcAft>
                <a:spcPct val="0"/>
              </a:spcAft>
              <a:defRPr kumimoji="1" sz="2400">
                <a:solidFill>
                  <a:schemeClr val="tx1"/>
                </a:solidFill>
                <a:latin typeface="Times" charset="0"/>
                <a:ea typeface="Osaka" charset="0"/>
                <a:cs typeface="Osaka" charset="0"/>
              </a:defRPr>
            </a:lvl9pPr>
          </a:lstStyle>
          <a:p>
            <a:pPr algn="ctr"/>
            <a:r>
              <a:rPr lang="ja-JP" altLang="en-US" sz="1800" b="1" dirty="0">
                <a:solidFill>
                  <a:srgbClr val="000000"/>
                </a:solidFill>
                <a:latin typeface="Calibri" charset="0"/>
                <a:ea typeface="ＭＳ Ｐゴシック" charset="0"/>
                <a:cs typeface="ＭＳ Ｐゴシック" charset="0"/>
              </a:rPr>
              <a:t>地方衛生</a:t>
            </a:r>
            <a:r>
              <a:rPr lang="ja-JP" altLang="en-US" sz="1800" b="1" dirty="0" smtClean="0">
                <a:solidFill>
                  <a:srgbClr val="000000"/>
                </a:solidFill>
                <a:latin typeface="Calibri" charset="0"/>
                <a:ea typeface="ＭＳ Ｐゴシック" charset="0"/>
                <a:cs typeface="ＭＳ Ｐゴシック" charset="0"/>
              </a:rPr>
              <a:t>研究所</a:t>
            </a:r>
            <a:endParaRPr lang="en-US" altLang="ja-JP" sz="1800" b="1" dirty="0">
              <a:solidFill>
                <a:srgbClr val="000000"/>
              </a:solidFill>
              <a:latin typeface="Calibri" charset="0"/>
              <a:ea typeface="ＭＳ Ｐゴシック" charset="0"/>
              <a:cs typeface="ＭＳ Ｐゴシック" charset="0"/>
            </a:endParaRPr>
          </a:p>
        </p:txBody>
      </p:sp>
      <p:sp>
        <p:nvSpPr>
          <p:cNvPr id="20" name="Line 23"/>
          <p:cNvSpPr>
            <a:spLocks noChangeShapeType="1"/>
          </p:cNvSpPr>
          <p:nvPr/>
        </p:nvSpPr>
        <p:spPr bwMode="auto">
          <a:xfrm>
            <a:off x="1732213" y="2112150"/>
            <a:ext cx="0" cy="39211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21" name="Line 24"/>
          <p:cNvSpPr>
            <a:spLocks noChangeShapeType="1"/>
          </p:cNvSpPr>
          <p:nvPr/>
        </p:nvSpPr>
        <p:spPr bwMode="auto">
          <a:xfrm>
            <a:off x="1984626" y="2112150"/>
            <a:ext cx="0" cy="400050"/>
          </a:xfrm>
          <a:prstGeom prst="line">
            <a:avLst/>
          </a:prstGeom>
          <a:noFill/>
          <a:ln w="9525">
            <a:solidFill>
              <a:schemeClr val="tx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22" name="Text Box 22"/>
          <p:cNvSpPr txBox="1">
            <a:spLocks noChangeArrowheads="1"/>
          </p:cNvSpPr>
          <p:nvPr/>
        </p:nvSpPr>
        <p:spPr bwMode="auto">
          <a:xfrm>
            <a:off x="3138575" y="1987511"/>
            <a:ext cx="172384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kumimoji="1" sz="2400">
                <a:solidFill>
                  <a:schemeClr val="tx1"/>
                </a:solidFill>
                <a:latin typeface="Times" charset="0"/>
                <a:ea typeface="Osaka" charset="0"/>
                <a:cs typeface="Osaka" charset="0"/>
              </a:defRPr>
            </a:lvl1pPr>
            <a:lvl2pPr marL="742950" indent="-285750" defTabSz="457200">
              <a:defRPr kumimoji="1" sz="2400">
                <a:solidFill>
                  <a:schemeClr val="tx1"/>
                </a:solidFill>
                <a:latin typeface="Times" charset="0"/>
                <a:ea typeface="Osaka" charset="0"/>
                <a:cs typeface="Osaka" charset="0"/>
              </a:defRPr>
            </a:lvl2pPr>
            <a:lvl3pPr marL="1143000" indent="-228600" defTabSz="457200">
              <a:defRPr kumimoji="1" sz="2400">
                <a:solidFill>
                  <a:schemeClr val="tx1"/>
                </a:solidFill>
                <a:latin typeface="Times" charset="0"/>
                <a:ea typeface="Osaka" charset="0"/>
                <a:cs typeface="Osaka" charset="0"/>
              </a:defRPr>
            </a:lvl3pPr>
            <a:lvl4pPr marL="1600200" indent="-228600" defTabSz="457200">
              <a:defRPr kumimoji="1" sz="2400">
                <a:solidFill>
                  <a:schemeClr val="tx1"/>
                </a:solidFill>
                <a:latin typeface="Times" charset="0"/>
                <a:ea typeface="Osaka" charset="0"/>
                <a:cs typeface="Osaka" charset="0"/>
              </a:defRPr>
            </a:lvl4pPr>
            <a:lvl5pPr marL="2057400" indent="-228600" defTabSz="457200">
              <a:defRPr kumimoji="1" sz="2400">
                <a:solidFill>
                  <a:schemeClr val="tx1"/>
                </a:solidFill>
                <a:latin typeface="Times" charset="0"/>
                <a:ea typeface="Osaka" charset="0"/>
                <a:cs typeface="Osaka" charset="0"/>
              </a:defRPr>
            </a:lvl5pPr>
            <a:lvl6pPr marL="2514600" indent="-228600" fontAlgn="base">
              <a:spcBef>
                <a:spcPct val="0"/>
              </a:spcBef>
              <a:spcAft>
                <a:spcPct val="0"/>
              </a:spcAft>
              <a:defRPr kumimoji="1" sz="2400">
                <a:solidFill>
                  <a:schemeClr val="tx1"/>
                </a:solidFill>
                <a:latin typeface="Times" charset="0"/>
                <a:ea typeface="Osaka" charset="0"/>
                <a:cs typeface="Osaka" charset="0"/>
              </a:defRPr>
            </a:lvl6pPr>
            <a:lvl7pPr marL="2971800" indent="-228600" fontAlgn="base">
              <a:spcBef>
                <a:spcPct val="0"/>
              </a:spcBef>
              <a:spcAft>
                <a:spcPct val="0"/>
              </a:spcAft>
              <a:defRPr kumimoji="1" sz="2400">
                <a:solidFill>
                  <a:schemeClr val="tx1"/>
                </a:solidFill>
                <a:latin typeface="Times" charset="0"/>
                <a:ea typeface="Osaka" charset="0"/>
                <a:cs typeface="Osaka" charset="0"/>
              </a:defRPr>
            </a:lvl7pPr>
            <a:lvl8pPr marL="3429000" indent="-228600" fontAlgn="base">
              <a:spcBef>
                <a:spcPct val="0"/>
              </a:spcBef>
              <a:spcAft>
                <a:spcPct val="0"/>
              </a:spcAft>
              <a:defRPr kumimoji="1" sz="2400">
                <a:solidFill>
                  <a:schemeClr val="tx1"/>
                </a:solidFill>
                <a:latin typeface="Times" charset="0"/>
                <a:ea typeface="Osaka" charset="0"/>
                <a:cs typeface="Osaka" charset="0"/>
              </a:defRPr>
            </a:lvl8pPr>
            <a:lvl9pPr marL="3886200" indent="-228600" fontAlgn="base">
              <a:spcBef>
                <a:spcPct val="0"/>
              </a:spcBef>
              <a:spcAft>
                <a:spcPct val="0"/>
              </a:spcAft>
              <a:defRPr kumimoji="1" sz="2400">
                <a:solidFill>
                  <a:schemeClr val="tx1"/>
                </a:solidFill>
                <a:latin typeface="Times" charset="0"/>
                <a:ea typeface="Osaka" charset="0"/>
                <a:cs typeface="Osaka" charset="0"/>
              </a:defRPr>
            </a:lvl9pPr>
          </a:lstStyle>
          <a:p>
            <a:pPr algn="ctr"/>
            <a:r>
              <a:rPr lang="ja-JP" altLang="en-US" sz="1800" b="1" dirty="0" smtClean="0">
                <a:solidFill>
                  <a:srgbClr val="000000"/>
                </a:solidFill>
                <a:latin typeface="Calibri" charset="0"/>
                <a:ea typeface="ＭＳ Ｐゴシック" charset="0"/>
                <a:cs typeface="ＭＳ Ｐゴシック" charset="0"/>
              </a:rPr>
              <a:t>医師による届出</a:t>
            </a:r>
            <a:endParaRPr lang="en-US" altLang="ja-JP" sz="1800" b="1" dirty="0">
              <a:solidFill>
                <a:srgbClr val="000000"/>
              </a:solidFill>
              <a:latin typeface="Calibri" charset="0"/>
              <a:ea typeface="ＭＳ Ｐゴシック" charset="0"/>
              <a:cs typeface="ＭＳ Ｐゴシック" charset="0"/>
            </a:endParaRPr>
          </a:p>
        </p:txBody>
      </p:sp>
      <p:sp>
        <p:nvSpPr>
          <p:cNvPr id="23" name="テキスト ボックス 1"/>
          <p:cNvSpPr txBox="1">
            <a:spLocks noChangeArrowheads="1"/>
          </p:cNvSpPr>
          <p:nvPr/>
        </p:nvSpPr>
        <p:spPr bwMode="auto">
          <a:xfrm>
            <a:off x="2470150" y="5859463"/>
            <a:ext cx="1107996" cy="36933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defTabSz="457200">
              <a:defRPr kumimoji="1" sz="2400">
                <a:solidFill>
                  <a:schemeClr val="tx1"/>
                </a:solidFill>
                <a:latin typeface="Times" charset="0"/>
                <a:ea typeface="Osaka" charset="0"/>
                <a:cs typeface="Osaka" charset="0"/>
              </a:defRPr>
            </a:lvl1pPr>
            <a:lvl2pPr marL="742950" indent="-285750" defTabSz="457200">
              <a:defRPr kumimoji="1" sz="2400">
                <a:solidFill>
                  <a:schemeClr val="tx1"/>
                </a:solidFill>
                <a:latin typeface="Times" charset="0"/>
                <a:ea typeface="Osaka" charset="0"/>
                <a:cs typeface="Osaka" charset="0"/>
              </a:defRPr>
            </a:lvl2pPr>
            <a:lvl3pPr marL="1143000" indent="-228600" defTabSz="457200">
              <a:defRPr kumimoji="1" sz="2400">
                <a:solidFill>
                  <a:schemeClr val="tx1"/>
                </a:solidFill>
                <a:latin typeface="Times" charset="0"/>
                <a:ea typeface="Osaka" charset="0"/>
                <a:cs typeface="Osaka" charset="0"/>
              </a:defRPr>
            </a:lvl3pPr>
            <a:lvl4pPr marL="1600200" indent="-228600" defTabSz="457200">
              <a:defRPr kumimoji="1" sz="2400">
                <a:solidFill>
                  <a:schemeClr val="tx1"/>
                </a:solidFill>
                <a:latin typeface="Times" charset="0"/>
                <a:ea typeface="Osaka" charset="0"/>
                <a:cs typeface="Osaka" charset="0"/>
              </a:defRPr>
            </a:lvl4pPr>
            <a:lvl5pPr marL="2057400" indent="-228600" defTabSz="457200">
              <a:defRPr kumimoji="1" sz="2400">
                <a:solidFill>
                  <a:schemeClr val="tx1"/>
                </a:solidFill>
                <a:latin typeface="Times" charset="0"/>
                <a:ea typeface="Osaka" charset="0"/>
                <a:cs typeface="Osaka" charset="0"/>
              </a:defRPr>
            </a:lvl5pPr>
            <a:lvl6pPr marL="2514600" indent="-228600" fontAlgn="base">
              <a:spcBef>
                <a:spcPct val="0"/>
              </a:spcBef>
              <a:spcAft>
                <a:spcPct val="0"/>
              </a:spcAft>
              <a:defRPr kumimoji="1" sz="2400">
                <a:solidFill>
                  <a:schemeClr val="tx1"/>
                </a:solidFill>
                <a:latin typeface="Times" charset="0"/>
                <a:ea typeface="Osaka" charset="0"/>
                <a:cs typeface="Osaka" charset="0"/>
              </a:defRPr>
            </a:lvl6pPr>
            <a:lvl7pPr marL="2971800" indent="-228600" fontAlgn="base">
              <a:spcBef>
                <a:spcPct val="0"/>
              </a:spcBef>
              <a:spcAft>
                <a:spcPct val="0"/>
              </a:spcAft>
              <a:defRPr kumimoji="1" sz="2400">
                <a:solidFill>
                  <a:schemeClr val="tx1"/>
                </a:solidFill>
                <a:latin typeface="Times" charset="0"/>
                <a:ea typeface="Osaka" charset="0"/>
                <a:cs typeface="Osaka" charset="0"/>
              </a:defRPr>
            </a:lvl7pPr>
            <a:lvl8pPr marL="3429000" indent="-228600" fontAlgn="base">
              <a:spcBef>
                <a:spcPct val="0"/>
              </a:spcBef>
              <a:spcAft>
                <a:spcPct val="0"/>
              </a:spcAft>
              <a:defRPr kumimoji="1" sz="2400">
                <a:solidFill>
                  <a:schemeClr val="tx1"/>
                </a:solidFill>
                <a:latin typeface="Times" charset="0"/>
                <a:ea typeface="Osaka" charset="0"/>
                <a:cs typeface="Osaka" charset="0"/>
              </a:defRPr>
            </a:lvl8pPr>
            <a:lvl9pPr marL="3886200" indent="-228600" fontAlgn="base">
              <a:spcBef>
                <a:spcPct val="0"/>
              </a:spcBef>
              <a:spcAft>
                <a:spcPct val="0"/>
              </a:spcAft>
              <a:defRPr kumimoji="1" sz="2400">
                <a:solidFill>
                  <a:schemeClr val="tx1"/>
                </a:solidFill>
                <a:latin typeface="Times" charset="0"/>
                <a:ea typeface="Osaka" charset="0"/>
                <a:cs typeface="Osaka" charset="0"/>
              </a:defRPr>
            </a:lvl9pPr>
          </a:lstStyle>
          <a:p>
            <a:r>
              <a:rPr lang="ja-JP" altLang="en-US" sz="1800" b="1" dirty="0">
                <a:solidFill>
                  <a:srgbClr val="000000"/>
                </a:solidFill>
                <a:latin typeface="Calibri" charset="0"/>
                <a:ea typeface="ＭＳ Ｐゴシック" charset="0"/>
                <a:cs typeface="ＭＳ Ｐゴシック" charset="0"/>
              </a:rPr>
              <a:t>郵送</a:t>
            </a:r>
            <a:r>
              <a:rPr lang="ja-JP" altLang="en-US" sz="1800" b="1" dirty="0" smtClean="0">
                <a:solidFill>
                  <a:srgbClr val="000000"/>
                </a:solidFill>
                <a:latin typeface="Calibri" charset="0"/>
                <a:ea typeface="ＭＳ Ｐゴシック" charset="0"/>
                <a:cs typeface="ＭＳ Ｐゴシック" charset="0"/>
              </a:rPr>
              <a:t>検査</a:t>
            </a:r>
            <a:endParaRPr lang="en-US" altLang="ja-JP" sz="1800" b="1" dirty="0">
              <a:solidFill>
                <a:srgbClr val="000000"/>
              </a:solidFill>
              <a:latin typeface="Calibri" charset="0"/>
              <a:ea typeface="ＭＳ Ｐゴシック" charset="0"/>
              <a:cs typeface="ＭＳ Ｐゴシック" charset="0"/>
            </a:endParaRPr>
          </a:p>
        </p:txBody>
      </p:sp>
      <p:sp>
        <p:nvSpPr>
          <p:cNvPr id="24" name="正方形/長方形 2"/>
          <p:cNvSpPr>
            <a:spLocks noChangeArrowheads="1"/>
          </p:cNvSpPr>
          <p:nvPr/>
        </p:nvSpPr>
        <p:spPr bwMode="auto">
          <a:xfrm>
            <a:off x="0" y="5686425"/>
            <a:ext cx="4746625" cy="1163638"/>
          </a:xfrm>
          <a:prstGeom prst="rect">
            <a:avLst/>
          </a:prstGeom>
          <a:noFill/>
          <a:ln w="9525">
            <a:solidFill>
              <a:schemeClr val="tx1"/>
            </a:solidFill>
            <a:prstDash val="dash"/>
            <a:miter lim="800000"/>
            <a:headEnd/>
            <a:tailEnd/>
          </a:ln>
          <a:effectLst>
            <a:outerShdw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Lst>
        </p:spPr>
        <p:txBody>
          <a:bodyPr anchor="ctr"/>
          <a:lstStyle/>
          <a:p>
            <a:pPr algn="ctr" defTabSz="457200"/>
            <a:endParaRPr lang="ja-JP" altLang="en-US" sz="1800">
              <a:solidFill>
                <a:srgbClr val="FFFFFF"/>
              </a:solidFill>
              <a:latin typeface="Calibri" charset="0"/>
              <a:ea typeface="ＭＳ Ｐゴシック" charset="0"/>
              <a:cs typeface="ＭＳ Ｐゴシック" charset="0"/>
            </a:endParaRPr>
          </a:p>
        </p:txBody>
      </p:sp>
      <p:sp>
        <p:nvSpPr>
          <p:cNvPr id="25" name="Text Box 22"/>
          <p:cNvSpPr txBox="1">
            <a:spLocks noChangeArrowheads="1"/>
          </p:cNvSpPr>
          <p:nvPr/>
        </p:nvSpPr>
        <p:spPr bwMode="auto">
          <a:xfrm>
            <a:off x="4129273" y="3770289"/>
            <a:ext cx="172384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kumimoji="1" sz="2400">
                <a:solidFill>
                  <a:schemeClr val="tx1"/>
                </a:solidFill>
                <a:latin typeface="Times" charset="0"/>
                <a:ea typeface="Osaka" charset="0"/>
                <a:cs typeface="Osaka" charset="0"/>
              </a:defRPr>
            </a:lvl1pPr>
            <a:lvl2pPr marL="742950" indent="-285750" defTabSz="457200">
              <a:defRPr kumimoji="1" sz="2400">
                <a:solidFill>
                  <a:schemeClr val="tx1"/>
                </a:solidFill>
                <a:latin typeface="Times" charset="0"/>
                <a:ea typeface="Osaka" charset="0"/>
                <a:cs typeface="Osaka" charset="0"/>
              </a:defRPr>
            </a:lvl2pPr>
            <a:lvl3pPr marL="1143000" indent="-228600" defTabSz="457200">
              <a:defRPr kumimoji="1" sz="2400">
                <a:solidFill>
                  <a:schemeClr val="tx1"/>
                </a:solidFill>
                <a:latin typeface="Times" charset="0"/>
                <a:ea typeface="Osaka" charset="0"/>
                <a:cs typeface="Osaka" charset="0"/>
              </a:defRPr>
            </a:lvl3pPr>
            <a:lvl4pPr marL="1600200" indent="-228600" defTabSz="457200">
              <a:defRPr kumimoji="1" sz="2400">
                <a:solidFill>
                  <a:schemeClr val="tx1"/>
                </a:solidFill>
                <a:latin typeface="Times" charset="0"/>
                <a:ea typeface="Osaka" charset="0"/>
                <a:cs typeface="Osaka" charset="0"/>
              </a:defRPr>
            </a:lvl4pPr>
            <a:lvl5pPr marL="2057400" indent="-228600" defTabSz="457200">
              <a:defRPr kumimoji="1" sz="2400">
                <a:solidFill>
                  <a:schemeClr val="tx1"/>
                </a:solidFill>
                <a:latin typeface="Times" charset="0"/>
                <a:ea typeface="Osaka" charset="0"/>
                <a:cs typeface="Osaka" charset="0"/>
              </a:defRPr>
            </a:lvl5pPr>
            <a:lvl6pPr marL="2514600" indent="-228600" fontAlgn="base">
              <a:spcBef>
                <a:spcPct val="0"/>
              </a:spcBef>
              <a:spcAft>
                <a:spcPct val="0"/>
              </a:spcAft>
              <a:defRPr kumimoji="1" sz="2400">
                <a:solidFill>
                  <a:schemeClr val="tx1"/>
                </a:solidFill>
                <a:latin typeface="Times" charset="0"/>
                <a:ea typeface="Osaka" charset="0"/>
                <a:cs typeface="Osaka" charset="0"/>
              </a:defRPr>
            </a:lvl6pPr>
            <a:lvl7pPr marL="2971800" indent="-228600" fontAlgn="base">
              <a:spcBef>
                <a:spcPct val="0"/>
              </a:spcBef>
              <a:spcAft>
                <a:spcPct val="0"/>
              </a:spcAft>
              <a:defRPr kumimoji="1" sz="2400">
                <a:solidFill>
                  <a:schemeClr val="tx1"/>
                </a:solidFill>
                <a:latin typeface="Times" charset="0"/>
                <a:ea typeface="Osaka" charset="0"/>
                <a:cs typeface="Osaka" charset="0"/>
              </a:defRPr>
            </a:lvl7pPr>
            <a:lvl8pPr marL="3429000" indent="-228600" fontAlgn="base">
              <a:spcBef>
                <a:spcPct val="0"/>
              </a:spcBef>
              <a:spcAft>
                <a:spcPct val="0"/>
              </a:spcAft>
              <a:defRPr kumimoji="1" sz="2400">
                <a:solidFill>
                  <a:schemeClr val="tx1"/>
                </a:solidFill>
                <a:latin typeface="Times" charset="0"/>
                <a:ea typeface="Osaka" charset="0"/>
                <a:cs typeface="Osaka" charset="0"/>
              </a:defRPr>
            </a:lvl8pPr>
            <a:lvl9pPr marL="3886200" indent="-228600" fontAlgn="base">
              <a:spcBef>
                <a:spcPct val="0"/>
              </a:spcBef>
              <a:spcAft>
                <a:spcPct val="0"/>
              </a:spcAft>
              <a:defRPr kumimoji="1" sz="2400">
                <a:solidFill>
                  <a:schemeClr val="tx1"/>
                </a:solidFill>
                <a:latin typeface="Times" charset="0"/>
                <a:ea typeface="Osaka" charset="0"/>
                <a:cs typeface="Osaka" charset="0"/>
              </a:defRPr>
            </a:lvl9pPr>
          </a:lstStyle>
          <a:p>
            <a:pPr algn="ctr"/>
            <a:r>
              <a:rPr lang="ja-JP" altLang="en-US" sz="1800" b="1" dirty="0" smtClean="0">
                <a:solidFill>
                  <a:srgbClr val="000000"/>
                </a:solidFill>
                <a:latin typeface="Calibri" charset="0"/>
                <a:ea typeface="ＭＳ Ｐゴシック" charset="0"/>
                <a:cs typeface="ＭＳ Ｐゴシック" charset="0"/>
              </a:rPr>
              <a:t>医師による届出</a:t>
            </a:r>
            <a:endParaRPr lang="en-US" altLang="ja-JP" sz="1800" b="1" dirty="0">
              <a:solidFill>
                <a:srgbClr val="000000"/>
              </a:solidFill>
              <a:latin typeface="Calibri" charset="0"/>
              <a:ea typeface="ＭＳ Ｐゴシック" charset="0"/>
              <a:cs typeface="ＭＳ Ｐゴシック" charset="0"/>
            </a:endParaRPr>
          </a:p>
        </p:txBody>
      </p:sp>
      <p:sp>
        <p:nvSpPr>
          <p:cNvPr id="26" name="テキスト ボックス 3"/>
          <p:cNvSpPr txBox="1">
            <a:spLocks noChangeArrowheads="1"/>
          </p:cNvSpPr>
          <p:nvPr/>
        </p:nvSpPr>
        <p:spPr bwMode="auto">
          <a:xfrm>
            <a:off x="7179110" y="2296315"/>
            <a:ext cx="112082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kumimoji="1" sz="2400">
                <a:solidFill>
                  <a:schemeClr val="tx1"/>
                </a:solidFill>
                <a:latin typeface="Times" charset="0"/>
                <a:ea typeface="Osaka" charset="0"/>
                <a:cs typeface="Osaka" charset="0"/>
              </a:defRPr>
            </a:lvl1pPr>
            <a:lvl2pPr marL="742950" indent="-285750" defTabSz="457200">
              <a:defRPr kumimoji="1" sz="2400">
                <a:solidFill>
                  <a:schemeClr val="tx1"/>
                </a:solidFill>
                <a:latin typeface="Times" charset="0"/>
                <a:ea typeface="Osaka" charset="0"/>
                <a:cs typeface="Osaka" charset="0"/>
              </a:defRPr>
            </a:lvl2pPr>
            <a:lvl3pPr marL="1143000" indent="-228600" defTabSz="457200">
              <a:defRPr kumimoji="1" sz="2400">
                <a:solidFill>
                  <a:schemeClr val="tx1"/>
                </a:solidFill>
                <a:latin typeface="Times" charset="0"/>
                <a:ea typeface="Osaka" charset="0"/>
                <a:cs typeface="Osaka" charset="0"/>
              </a:defRPr>
            </a:lvl3pPr>
            <a:lvl4pPr marL="1600200" indent="-228600" defTabSz="457200">
              <a:defRPr kumimoji="1" sz="2400">
                <a:solidFill>
                  <a:schemeClr val="tx1"/>
                </a:solidFill>
                <a:latin typeface="Times" charset="0"/>
                <a:ea typeface="Osaka" charset="0"/>
                <a:cs typeface="Osaka" charset="0"/>
              </a:defRPr>
            </a:lvl4pPr>
            <a:lvl5pPr marL="2057400" indent="-228600" defTabSz="457200">
              <a:defRPr kumimoji="1" sz="2400">
                <a:solidFill>
                  <a:schemeClr val="tx1"/>
                </a:solidFill>
                <a:latin typeface="Times" charset="0"/>
                <a:ea typeface="Osaka" charset="0"/>
                <a:cs typeface="Osaka" charset="0"/>
              </a:defRPr>
            </a:lvl5pPr>
            <a:lvl6pPr marL="2514600" indent="-228600" fontAlgn="base">
              <a:spcBef>
                <a:spcPct val="0"/>
              </a:spcBef>
              <a:spcAft>
                <a:spcPct val="0"/>
              </a:spcAft>
              <a:defRPr kumimoji="1" sz="2400">
                <a:solidFill>
                  <a:schemeClr val="tx1"/>
                </a:solidFill>
                <a:latin typeface="Times" charset="0"/>
                <a:ea typeface="Osaka" charset="0"/>
                <a:cs typeface="Osaka" charset="0"/>
              </a:defRPr>
            </a:lvl6pPr>
            <a:lvl7pPr marL="2971800" indent="-228600" fontAlgn="base">
              <a:spcBef>
                <a:spcPct val="0"/>
              </a:spcBef>
              <a:spcAft>
                <a:spcPct val="0"/>
              </a:spcAft>
              <a:defRPr kumimoji="1" sz="2400">
                <a:solidFill>
                  <a:schemeClr val="tx1"/>
                </a:solidFill>
                <a:latin typeface="Times" charset="0"/>
                <a:ea typeface="Osaka" charset="0"/>
                <a:cs typeface="Osaka" charset="0"/>
              </a:defRPr>
            </a:lvl7pPr>
            <a:lvl8pPr marL="3429000" indent="-228600" fontAlgn="base">
              <a:spcBef>
                <a:spcPct val="0"/>
              </a:spcBef>
              <a:spcAft>
                <a:spcPct val="0"/>
              </a:spcAft>
              <a:defRPr kumimoji="1" sz="2400">
                <a:solidFill>
                  <a:schemeClr val="tx1"/>
                </a:solidFill>
                <a:latin typeface="Times" charset="0"/>
                <a:ea typeface="Osaka" charset="0"/>
                <a:cs typeface="Osaka" charset="0"/>
              </a:defRPr>
            </a:lvl8pPr>
            <a:lvl9pPr marL="3886200" indent="-228600" fontAlgn="base">
              <a:spcBef>
                <a:spcPct val="0"/>
              </a:spcBef>
              <a:spcAft>
                <a:spcPct val="0"/>
              </a:spcAft>
              <a:defRPr kumimoji="1" sz="2400">
                <a:solidFill>
                  <a:schemeClr val="tx1"/>
                </a:solidFill>
                <a:latin typeface="Times" charset="0"/>
                <a:ea typeface="Osaka" charset="0"/>
                <a:cs typeface="Osaka" charset="0"/>
              </a:defRPr>
            </a:lvl9pPr>
          </a:lstStyle>
          <a:p>
            <a:r>
              <a:rPr lang="ja-JP" altLang="en-US" sz="1800" b="1" dirty="0" smtClean="0">
                <a:solidFill>
                  <a:srgbClr val="000000"/>
                </a:solidFill>
                <a:latin typeface="Calibri" charset="0"/>
                <a:ea typeface="ＭＳ Ｐゴシック" charset="0"/>
                <a:cs typeface="ＭＳ Ｐゴシック" charset="0"/>
              </a:rPr>
              <a:t>専用回線</a:t>
            </a:r>
            <a:endParaRPr lang="en-US" altLang="ja-JP" sz="1800" b="1" dirty="0">
              <a:solidFill>
                <a:srgbClr val="000000"/>
              </a:solidFill>
              <a:latin typeface="Calibri" charset="0"/>
              <a:ea typeface="ＭＳ Ｐゴシック" charset="0"/>
              <a:cs typeface="ＭＳ Ｐゴシック" charset="0"/>
            </a:endParaRPr>
          </a:p>
        </p:txBody>
      </p:sp>
      <p:sp>
        <p:nvSpPr>
          <p:cNvPr id="27" name="Line 21"/>
          <p:cNvSpPr>
            <a:spLocks noChangeShapeType="1"/>
          </p:cNvSpPr>
          <p:nvPr/>
        </p:nvSpPr>
        <p:spPr bwMode="auto">
          <a:xfrm>
            <a:off x="7128354" y="5275795"/>
            <a:ext cx="0" cy="3619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28" name="テキスト ボックス 3"/>
          <p:cNvSpPr txBox="1">
            <a:spLocks noChangeArrowheads="1"/>
          </p:cNvSpPr>
          <p:nvPr/>
        </p:nvSpPr>
        <p:spPr bwMode="auto">
          <a:xfrm>
            <a:off x="6331429" y="5740932"/>
            <a:ext cx="16351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kumimoji="1" sz="2400">
                <a:solidFill>
                  <a:schemeClr val="tx1"/>
                </a:solidFill>
                <a:latin typeface="Times" charset="0"/>
                <a:ea typeface="Osaka" charset="0"/>
                <a:cs typeface="Osaka" charset="0"/>
              </a:defRPr>
            </a:lvl1pPr>
            <a:lvl2pPr marL="742950" indent="-285750" defTabSz="457200">
              <a:defRPr kumimoji="1" sz="2400">
                <a:solidFill>
                  <a:schemeClr val="tx1"/>
                </a:solidFill>
                <a:latin typeface="Times" charset="0"/>
                <a:ea typeface="Osaka" charset="0"/>
                <a:cs typeface="Osaka" charset="0"/>
              </a:defRPr>
            </a:lvl2pPr>
            <a:lvl3pPr marL="1143000" indent="-228600" defTabSz="457200">
              <a:defRPr kumimoji="1" sz="2400">
                <a:solidFill>
                  <a:schemeClr val="tx1"/>
                </a:solidFill>
                <a:latin typeface="Times" charset="0"/>
                <a:ea typeface="Osaka" charset="0"/>
                <a:cs typeface="Osaka" charset="0"/>
              </a:defRPr>
            </a:lvl3pPr>
            <a:lvl4pPr marL="1600200" indent="-228600" defTabSz="457200">
              <a:defRPr kumimoji="1" sz="2400">
                <a:solidFill>
                  <a:schemeClr val="tx1"/>
                </a:solidFill>
                <a:latin typeface="Times" charset="0"/>
                <a:ea typeface="Osaka" charset="0"/>
                <a:cs typeface="Osaka" charset="0"/>
              </a:defRPr>
            </a:lvl4pPr>
            <a:lvl5pPr marL="2057400" indent="-228600" defTabSz="457200">
              <a:defRPr kumimoji="1" sz="2400">
                <a:solidFill>
                  <a:schemeClr val="tx1"/>
                </a:solidFill>
                <a:latin typeface="Times" charset="0"/>
                <a:ea typeface="Osaka" charset="0"/>
                <a:cs typeface="Osaka" charset="0"/>
              </a:defRPr>
            </a:lvl5pPr>
            <a:lvl6pPr marL="2514600" indent="-228600" fontAlgn="base">
              <a:spcBef>
                <a:spcPct val="0"/>
              </a:spcBef>
              <a:spcAft>
                <a:spcPct val="0"/>
              </a:spcAft>
              <a:defRPr kumimoji="1" sz="2400">
                <a:solidFill>
                  <a:schemeClr val="tx1"/>
                </a:solidFill>
                <a:latin typeface="Times" charset="0"/>
                <a:ea typeface="Osaka" charset="0"/>
                <a:cs typeface="Osaka" charset="0"/>
              </a:defRPr>
            </a:lvl6pPr>
            <a:lvl7pPr marL="2971800" indent="-228600" fontAlgn="base">
              <a:spcBef>
                <a:spcPct val="0"/>
              </a:spcBef>
              <a:spcAft>
                <a:spcPct val="0"/>
              </a:spcAft>
              <a:defRPr kumimoji="1" sz="2400">
                <a:solidFill>
                  <a:schemeClr val="tx1"/>
                </a:solidFill>
                <a:latin typeface="Times" charset="0"/>
                <a:ea typeface="Osaka" charset="0"/>
                <a:cs typeface="Osaka" charset="0"/>
              </a:defRPr>
            </a:lvl7pPr>
            <a:lvl8pPr marL="3429000" indent="-228600" fontAlgn="base">
              <a:spcBef>
                <a:spcPct val="0"/>
              </a:spcBef>
              <a:spcAft>
                <a:spcPct val="0"/>
              </a:spcAft>
              <a:defRPr kumimoji="1" sz="2400">
                <a:solidFill>
                  <a:schemeClr val="tx1"/>
                </a:solidFill>
                <a:latin typeface="Times" charset="0"/>
                <a:ea typeface="Osaka" charset="0"/>
                <a:cs typeface="Osaka" charset="0"/>
              </a:defRPr>
            </a:lvl8pPr>
            <a:lvl9pPr marL="3886200" indent="-228600" fontAlgn="base">
              <a:spcBef>
                <a:spcPct val="0"/>
              </a:spcBef>
              <a:spcAft>
                <a:spcPct val="0"/>
              </a:spcAft>
              <a:defRPr kumimoji="1" sz="2400">
                <a:solidFill>
                  <a:schemeClr val="tx1"/>
                </a:solidFill>
                <a:latin typeface="Times" charset="0"/>
                <a:ea typeface="Osaka" charset="0"/>
                <a:cs typeface="Osaka" charset="0"/>
              </a:defRPr>
            </a:lvl9pPr>
          </a:lstStyle>
          <a:p>
            <a:r>
              <a:rPr lang="ja-JP" altLang="en-US" sz="1800" b="1">
                <a:solidFill>
                  <a:srgbClr val="000000"/>
                </a:solidFill>
                <a:latin typeface="Calibri" charset="0"/>
                <a:ea typeface="ＭＳ Ｐゴシック" charset="0"/>
                <a:cs typeface="ＭＳ Ｐゴシック" charset="0"/>
              </a:rPr>
              <a:t>公表（</a:t>
            </a:r>
            <a:r>
              <a:rPr lang="en-US" altLang="ja-JP" sz="1800" b="1">
                <a:solidFill>
                  <a:srgbClr val="000000"/>
                </a:solidFill>
                <a:latin typeface="Calibri" charset="0"/>
                <a:ea typeface="ＭＳ Ｐゴシック" charset="0"/>
                <a:cs typeface="ＭＳ Ｐゴシック" charset="0"/>
              </a:rPr>
              <a:t>3</a:t>
            </a:r>
            <a:r>
              <a:rPr lang="ja-JP" altLang="en-US" sz="1800" b="1">
                <a:solidFill>
                  <a:srgbClr val="000000"/>
                </a:solidFill>
                <a:latin typeface="Calibri" charset="0"/>
                <a:ea typeface="ＭＳ Ｐゴシック" charset="0"/>
                <a:cs typeface="ＭＳ Ｐゴシック" charset="0"/>
              </a:rPr>
              <a:t>ヶ月毎）</a:t>
            </a:r>
          </a:p>
        </p:txBody>
      </p:sp>
      <p:sp>
        <p:nvSpPr>
          <p:cNvPr id="29" name="テキスト ボックス 28"/>
          <p:cNvSpPr txBox="1"/>
          <p:nvPr/>
        </p:nvSpPr>
        <p:spPr>
          <a:xfrm>
            <a:off x="237062" y="6353731"/>
            <a:ext cx="646331" cy="369332"/>
          </a:xfrm>
          <a:prstGeom prst="rect">
            <a:avLst/>
          </a:prstGeom>
          <a:noFill/>
          <a:ln>
            <a:solidFill>
              <a:schemeClr val="tx1"/>
            </a:solidFill>
          </a:ln>
        </p:spPr>
        <p:txBody>
          <a:bodyPr wrap="none" rtlCol="0">
            <a:spAutoFit/>
          </a:bodyPr>
          <a:lstStyle/>
          <a:p>
            <a:r>
              <a:rPr kumimoji="1" lang="ja-JP" altLang="en-US" dirty="0" smtClean="0"/>
              <a:t>献血</a:t>
            </a:r>
            <a:endParaRPr kumimoji="1" lang="ja-JP" altLang="en-US" sz="2400" dirty="0"/>
          </a:p>
        </p:txBody>
      </p:sp>
    </p:spTree>
    <p:extLst>
      <p:ext uri="{BB962C8B-B14F-4D97-AF65-F5344CB8AC3E}">
        <p14:creationId xmlns:p14="http://schemas.microsoft.com/office/powerpoint/2010/main" val="398595534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4220629" y="1128689"/>
            <a:ext cx="4635500" cy="3238500"/>
          </a:xfrm>
          <a:prstGeom prst="rect">
            <a:avLst/>
          </a:prstGeom>
          <a:solidFill>
            <a:schemeClr val="tx2">
              <a:lumMod val="20000"/>
              <a:lumOff val="80000"/>
            </a:schemeClr>
          </a:solidFill>
          <a:effectLst/>
        </p:spPr>
        <p:style>
          <a:lnRef idx="1">
            <a:schemeClr val="accent1"/>
          </a:lnRef>
          <a:fillRef idx="3">
            <a:schemeClr val="accent1"/>
          </a:fillRef>
          <a:effectRef idx="2">
            <a:schemeClr val="accent1"/>
          </a:effectRef>
          <a:fontRef idx="minor">
            <a:schemeClr val="lt1"/>
          </a:fontRef>
        </p:style>
        <p:txBody>
          <a:bodyPr/>
          <a:lstStyle/>
          <a:p>
            <a:pPr algn="ctr">
              <a:defRPr/>
            </a:pPr>
            <a:r>
              <a:rPr lang="ja-JP" altLang="en-US" sz="1800" dirty="0" smtClean="0">
                <a:solidFill>
                  <a:prstClr val="black"/>
                </a:solidFill>
                <a:latin typeface="Calibri"/>
                <a:ea typeface="ＭＳ Ｐゴシック"/>
              </a:rPr>
              <a:t>感染症法に基づく</a:t>
            </a:r>
            <a:r>
              <a:rPr lang="ja-JP" altLang="en-US" dirty="0" smtClean="0">
                <a:solidFill>
                  <a:prstClr val="black"/>
                </a:solidFill>
                <a:latin typeface="Calibri"/>
                <a:ea typeface="ＭＳ Ｐゴシック"/>
              </a:rPr>
              <a:t>「</a:t>
            </a:r>
            <a:r>
              <a:rPr lang="ja-JP" altLang="en-US" sz="1800" dirty="0" smtClean="0">
                <a:solidFill>
                  <a:prstClr val="black"/>
                </a:solidFill>
                <a:latin typeface="Calibri"/>
                <a:ea typeface="ＭＳ Ｐゴシック"/>
              </a:rPr>
              <a:t>感染症</a:t>
            </a:r>
            <a:r>
              <a:rPr lang="ja-JP" altLang="en-US" sz="1800" dirty="0">
                <a:solidFill>
                  <a:prstClr val="black"/>
                </a:solidFill>
                <a:latin typeface="Calibri"/>
                <a:ea typeface="ＭＳ Ｐゴシック"/>
              </a:rPr>
              <a:t>発生動向調査</a:t>
            </a:r>
            <a:r>
              <a:rPr lang="ja-JP" altLang="en-US" sz="1800" dirty="0" smtClean="0">
                <a:solidFill>
                  <a:prstClr val="black"/>
                </a:solidFill>
                <a:latin typeface="Calibri"/>
                <a:ea typeface="ＭＳ Ｐゴシック"/>
              </a:rPr>
              <a:t>事業」</a:t>
            </a:r>
            <a:endParaRPr lang="ja-JP" altLang="en-US" sz="1800" dirty="0">
              <a:solidFill>
                <a:prstClr val="black"/>
              </a:solidFill>
              <a:latin typeface="Calibri"/>
              <a:ea typeface="ＭＳ Ｐゴシック"/>
            </a:endParaRPr>
          </a:p>
        </p:txBody>
      </p:sp>
      <p:sp>
        <p:nvSpPr>
          <p:cNvPr id="3" name="Rectangle 4"/>
          <p:cNvSpPr txBox="1">
            <a:spLocks noChangeArrowheads="1"/>
          </p:cNvSpPr>
          <p:nvPr/>
        </p:nvSpPr>
        <p:spPr>
          <a:xfrm>
            <a:off x="476250" y="139701"/>
            <a:ext cx="8248650" cy="596899"/>
          </a:xfrm>
          <a:prstGeom prst="rect">
            <a:avLst/>
          </a:prstGeom>
        </p:spPr>
        <p:txBody>
          <a:bodyPr/>
          <a:lstStyle>
            <a:lvl1pPr algn="ctr" defTabSz="914400" rtl="0" eaLnBrk="1" latinLnBrk="0" hangingPunct="1">
              <a:spcBef>
                <a:spcPct val="0"/>
              </a:spcBef>
              <a:buNone/>
              <a:defRPr kumimoji="1" sz="4600" kern="1200">
                <a:solidFill>
                  <a:schemeClr val="accent1"/>
                </a:solidFill>
                <a:latin typeface="+mj-lt"/>
                <a:ea typeface="+mj-ea"/>
                <a:cs typeface="+mj-cs"/>
              </a:defRPr>
            </a:lvl1pPr>
          </a:lstStyle>
          <a:p>
            <a:r>
              <a:rPr lang="ja-JP" altLang="en-US" sz="3200" dirty="0" smtClean="0">
                <a:latin typeface="Calibri" charset="0"/>
                <a:ea typeface="ＭＳ Ｐゴシック" charset="0"/>
              </a:rPr>
              <a:t>日本における</a:t>
            </a:r>
            <a:r>
              <a:rPr lang="en-US" altLang="ja-JP" sz="3200" dirty="0" smtClean="0">
                <a:latin typeface="Calibri" charset="0"/>
                <a:ea typeface="ＭＳ Ｐゴシック" charset="0"/>
              </a:rPr>
              <a:t>HIV</a:t>
            </a:r>
            <a:r>
              <a:rPr lang="ja-JP" altLang="en-US" sz="3200" dirty="0" smtClean="0">
                <a:latin typeface="Calibri" charset="0"/>
                <a:ea typeface="ＭＳ Ｐゴシック" charset="0"/>
              </a:rPr>
              <a:t>ｽｸﾘーﾆﾝｸﾞ検査数</a:t>
            </a:r>
            <a:r>
              <a:rPr lang="en-US" altLang="ja-JP" sz="3200" dirty="0" smtClean="0">
                <a:latin typeface="Calibri" charset="0"/>
                <a:ea typeface="ＭＳ Ｐゴシック" charset="0"/>
              </a:rPr>
              <a:t>(</a:t>
            </a:r>
            <a:r>
              <a:rPr lang="en-US" altLang="ja-JP" sz="3200" dirty="0" smtClean="0">
                <a:solidFill>
                  <a:srgbClr val="FF0000"/>
                </a:solidFill>
                <a:latin typeface="Calibri" charset="0"/>
                <a:ea typeface="ＭＳ Ｐゴシック" charset="0"/>
              </a:rPr>
              <a:t>2013</a:t>
            </a:r>
            <a:r>
              <a:rPr lang="ja-JP" altLang="en-US" sz="3200" dirty="0" smtClean="0">
                <a:solidFill>
                  <a:srgbClr val="FF0000"/>
                </a:solidFill>
                <a:latin typeface="Calibri" charset="0"/>
                <a:ea typeface="ＭＳ Ｐゴシック" charset="0"/>
              </a:rPr>
              <a:t>年</a:t>
            </a:r>
            <a:r>
              <a:rPr lang="en-US" altLang="ja-JP" sz="3200" dirty="0" smtClean="0">
                <a:latin typeface="Calibri" charset="0"/>
                <a:ea typeface="ＭＳ Ｐゴシック" charset="0"/>
              </a:rPr>
              <a:t>)</a:t>
            </a:r>
            <a:endParaRPr lang="en-US" altLang="ja-JP" sz="3200" dirty="0">
              <a:latin typeface="Calibri" charset="0"/>
              <a:ea typeface="ＭＳ Ｐゴシック" charset="0"/>
            </a:endParaRPr>
          </a:p>
        </p:txBody>
      </p:sp>
      <p:sp>
        <p:nvSpPr>
          <p:cNvPr id="4" name="Text Box 6"/>
          <p:cNvSpPr txBox="1">
            <a:spLocks noChangeArrowheads="1"/>
          </p:cNvSpPr>
          <p:nvPr/>
        </p:nvSpPr>
        <p:spPr bwMode="auto">
          <a:xfrm>
            <a:off x="6016047" y="2910164"/>
            <a:ext cx="2266950" cy="646331"/>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defTabSz="457200">
              <a:defRPr kumimoji="1" sz="2400">
                <a:solidFill>
                  <a:schemeClr val="tx1"/>
                </a:solidFill>
                <a:latin typeface="Times" charset="0"/>
                <a:ea typeface="Osaka" charset="0"/>
                <a:cs typeface="Osaka" charset="0"/>
              </a:defRPr>
            </a:lvl1pPr>
            <a:lvl2pPr marL="742950" indent="-285750" defTabSz="457200">
              <a:defRPr kumimoji="1" sz="2400">
                <a:solidFill>
                  <a:schemeClr val="tx1"/>
                </a:solidFill>
                <a:latin typeface="Times" charset="0"/>
                <a:ea typeface="Osaka" charset="0"/>
                <a:cs typeface="Osaka" charset="0"/>
              </a:defRPr>
            </a:lvl2pPr>
            <a:lvl3pPr marL="1143000" indent="-228600" defTabSz="457200">
              <a:defRPr kumimoji="1" sz="2400">
                <a:solidFill>
                  <a:schemeClr val="tx1"/>
                </a:solidFill>
                <a:latin typeface="Times" charset="0"/>
                <a:ea typeface="Osaka" charset="0"/>
                <a:cs typeface="Osaka" charset="0"/>
              </a:defRPr>
            </a:lvl3pPr>
            <a:lvl4pPr marL="1600200" indent="-228600" defTabSz="457200">
              <a:defRPr kumimoji="1" sz="2400">
                <a:solidFill>
                  <a:schemeClr val="tx1"/>
                </a:solidFill>
                <a:latin typeface="Times" charset="0"/>
                <a:ea typeface="Osaka" charset="0"/>
                <a:cs typeface="Osaka" charset="0"/>
              </a:defRPr>
            </a:lvl4pPr>
            <a:lvl5pPr marL="2057400" indent="-228600" defTabSz="457200">
              <a:defRPr kumimoji="1" sz="2400">
                <a:solidFill>
                  <a:schemeClr val="tx1"/>
                </a:solidFill>
                <a:latin typeface="Times" charset="0"/>
                <a:ea typeface="Osaka" charset="0"/>
                <a:cs typeface="Osaka" charset="0"/>
              </a:defRPr>
            </a:lvl5pPr>
            <a:lvl6pPr marL="2514600" indent="-228600" fontAlgn="base">
              <a:spcBef>
                <a:spcPct val="0"/>
              </a:spcBef>
              <a:spcAft>
                <a:spcPct val="0"/>
              </a:spcAft>
              <a:defRPr kumimoji="1" sz="2400">
                <a:solidFill>
                  <a:schemeClr val="tx1"/>
                </a:solidFill>
                <a:latin typeface="Times" charset="0"/>
                <a:ea typeface="Osaka" charset="0"/>
                <a:cs typeface="Osaka" charset="0"/>
              </a:defRPr>
            </a:lvl6pPr>
            <a:lvl7pPr marL="2971800" indent="-228600" fontAlgn="base">
              <a:spcBef>
                <a:spcPct val="0"/>
              </a:spcBef>
              <a:spcAft>
                <a:spcPct val="0"/>
              </a:spcAft>
              <a:defRPr kumimoji="1" sz="2400">
                <a:solidFill>
                  <a:schemeClr val="tx1"/>
                </a:solidFill>
                <a:latin typeface="Times" charset="0"/>
                <a:ea typeface="Osaka" charset="0"/>
                <a:cs typeface="Osaka" charset="0"/>
              </a:defRPr>
            </a:lvl7pPr>
            <a:lvl8pPr marL="3429000" indent="-228600" fontAlgn="base">
              <a:spcBef>
                <a:spcPct val="0"/>
              </a:spcBef>
              <a:spcAft>
                <a:spcPct val="0"/>
              </a:spcAft>
              <a:defRPr kumimoji="1" sz="2400">
                <a:solidFill>
                  <a:schemeClr val="tx1"/>
                </a:solidFill>
                <a:latin typeface="Times" charset="0"/>
                <a:ea typeface="Osaka" charset="0"/>
                <a:cs typeface="Osaka" charset="0"/>
              </a:defRPr>
            </a:lvl8pPr>
            <a:lvl9pPr marL="3886200" indent="-228600" fontAlgn="base">
              <a:spcBef>
                <a:spcPct val="0"/>
              </a:spcBef>
              <a:spcAft>
                <a:spcPct val="0"/>
              </a:spcAft>
              <a:defRPr kumimoji="1" sz="2400">
                <a:solidFill>
                  <a:schemeClr val="tx1"/>
                </a:solidFill>
                <a:latin typeface="Times" charset="0"/>
                <a:ea typeface="Osaka" charset="0"/>
                <a:cs typeface="Osaka" charset="0"/>
              </a:defRPr>
            </a:lvl9pPr>
          </a:lstStyle>
          <a:p>
            <a:r>
              <a:rPr lang="ja-JP" altLang="en-US" sz="1800" b="1" dirty="0" smtClean="0">
                <a:solidFill>
                  <a:srgbClr val="000000"/>
                </a:solidFill>
                <a:latin typeface="Calibri" charset="0"/>
                <a:ea typeface="ＭＳ Ｐゴシック" charset="0"/>
                <a:cs typeface="ＭＳ Ｐゴシック" charset="0"/>
              </a:rPr>
              <a:t>国立感染症研究所</a:t>
            </a:r>
            <a:endParaRPr lang="en-US" altLang="ja-JP" sz="1800" b="1" dirty="0" smtClean="0">
              <a:solidFill>
                <a:srgbClr val="000000"/>
              </a:solidFill>
              <a:latin typeface="Calibri" charset="0"/>
              <a:ea typeface="ＭＳ Ｐゴシック" charset="0"/>
              <a:cs typeface="ＭＳ Ｐゴシック" charset="0"/>
            </a:endParaRPr>
          </a:p>
          <a:p>
            <a:r>
              <a:rPr lang="ja-JP" altLang="en-US" sz="1800" b="1" dirty="0" smtClean="0">
                <a:solidFill>
                  <a:srgbClr val="000000"/>
                </a:solidFill>
                <a:latin typeface="Calibri" charset="0"/>
                <a:ea typeface="ＭＳ Ｐゴシック" charset="0"/>
                <a:cs typeface="ＭＳ Ｐゴシック" charset="0"/>
              </a:rPr>
              <a:t>感染症</a:t>
            </a:r>
            <a:r>
              <a:rPr lang="ja-JP" altLang="en-US" sz="1800" b="1" dirty="0">
                <a:solidFill>
                  <a:srgbClr val="000000"/>
                </a:solidFill>
                <a:latin typeface="Calibri" charset="0"/>
                <a:ea typeface="ＭＳ Ｐゴシック" charset="0"/>
                <a:cs typeface="ＭＳ Ｐゴシック" charset="0"/>
              </a:rPr>
              <a:t>疫学</a:t>
            </a:r>
            <a:r>
              <a:rPr lang="ja-JP" altLang="en-US" sz="1800" b="1" dirty="0" smtClean="0">
                <a:solidFill>
                  <a:srgbClr val="000000"/>
                </a:solidFill>
                <a:latin typeface="Calibri" charset="0"/>
                <a:ea typeface="ＭＳ Ｐゴシック" charset="0"/>
                <a:cs typeface="ＭＳ Ｐゴシック" charset="0"/>
              </a:rPr>
              <a:t>センター</a:t>
            </a:r>
            <a:endParaRPr lang="en-US" altLang="ja-JP" sz="1800" b="1" dirty="0">
              <a:solidFill>
                <a:srgbClr val="000000"/>
              </a:solidFill>
              <a:latin typeface="Calibri" charset="0"/>
              <a:ea typeface="ＭＳ Ｐゴシック" charset="0"/>
              <a:cs typeface="ＭＳ Ｐゴシック" charset="0"/>
            </a:endParaRPr>
          </a:p>
        </p:txBody>
      </p:sp>
      <p:sp>
        <p:nvSpPr>
          <p:cNvPr id="5" name="Text Box 7"/>
          <p:cNvSpPr txBox="1">
            <a:spLocks noChangeArrowheads="1"/>
          </p:cNvSpPr>
          <p:nvPr/>
        </p:nvSpPr>
        <p:spPr bwMode="auto">
          <a:xfrm>
            <a:off x="652713" y="2637612"/>
            <a:ext cx="2377574" cy="646331"/>
          </a:xfrm>
          <a:prstGeom prst="rect">
            <a:avLst/>
          </a:prstGeom>
          <a:noFill/>
          <a:ln w="28575" cmpd="sng">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defTabSz="457200">
              <a:defRPr kumimoji="1" sz="2400">
                <a:solidFill>
                  <a:schemeClr val="tx1"/>
                </a:solidFill>
                <a:latin typeface="Times" charset="0"/>
                <a:ea typeface="Osaka" charset="0"/>
                <a:cs typeface="Osaka" charset="0"/>
              </a:defRPr>
            </a:lvl1pPr>
            <a:lvl2pPr marL="742950" indent="-285750" defTabSz="457200">
              <a:defRPr kumimoji="1" sz="2400">
                <a:solidFill>
                  <a:schemeClr val="tx1"/>
                </a:solidFill>
                <a:latin typeface="Times" charset="0"/>
                <a:ea typeface="Osaka" charset="0"/>
                <a:cs typeface="Osaka" charset="0"/>
              </a:defRPr>
            </a:lvl2pPr>
            <a:lvl3pPr marL="1143000" indent="-228600" defTabSz="457200">
              <a:defRPr kumimoji="1" sz="2400">
                <a:solidFill>
                  <a:schemeClr val="tx1"/>
                </a:solidFill>
                <a:latin typeface="Times" charset="0"/>
                <a:ea typeface="Osaka" charset="0"/>
                <a:cs typeface="Osaka" charset="0"/>
              </a:defRPr>
            </a:lvl3pPr>
            <a:lvl4pPr marL="1600200" indent="-228600" defTabSz="457200">
              <a:defRPr kumimoji="1" sz="2400">
                <a:solidFill>
                  <a:schemeClr val="tx1"/>
                </a:solidFill>
                <a:latin typeface="Times" charset="0"/>
                <a:ea typeface="Osaka" charset="0"/>
                <a:cs typeface="Osaka" charset="0"/>
              </a:defRPr>
            </a:lvl4pPr>
            <a:lvl5pPr marL="2057400" indent="-228600" defTabSz="457200">
              <a:defRPr kumimoji="1" sz="2400">
                <a:solidFill>
                  <a:schemeClr val="tx1"/>
                </a:solidFill>
                <a:latin typeface="Times" charset="0"/>
                <a:ea typeface="Osaka" charset="0"/>
                <a:cs typeface="Osaka" charset="0"/>
              </a:defRPr>
            </a:lvl5pPr>
            <a:lvl6pPr marL="2514600" indent="-228600" fontAlgn="base">
              <a:spcBef>
                <a:spcPct val="0"/>
              </a:spcBef>
              <a:spcAft>
                <a:spcPct val="0"/>
              </a:spcAft>
              <a:defRPr kumimoji="1" sz="2400">
                <a:solidFill>
                  <a:schemeClr val="tx1"/>
                </a:solidFill>
                <a:latin typeface="Times" charset="0"/>
                <a:ea typeface="Osaka" charset="0"/>
                <a:cs typeface="Osaka" charset="0"/>
              </a:defRPr>
            </a:lvl6pPr>
            <a:lvl7pPr marL="2971800" indent="-228600" fontAlgn="base">
              <a:spcBef>
                <a:spcPct val="0"/>
              </a:spcBef>
              <a:spcAft>
                <a:spcPct val="0"/>
              </a:spcAft>
              <a:defRPr kumimoji="1" sz="2400">
                <a:solidFill>
                  <a:schemeClr val="tx1"/>
                </a:solidFill>
                <a:latin typeface="Times" charset="0"/>
                <a:ea typeface="Osaka" charset="0"/>
                <a:cs typeface="Osaka" charset="0"/>
              </a:defRPr>
            </a:lvl7pPr>
            <a:lvl8pPr marL="3429000" indent="-228600" fontAlgn="base">
              <a:spcBef>
                <a:spcPct val="0"/>
              </a:spcBef>
              <a:spcAft>
                <a:spcPct val="0"/>
              </a:spcAft>
              <a:defRPr kumimoji="1" sz="2400">
                <a:solidFill>
                  <a:schemeClr val="tx1"/>
                </a:solidFill>
                <a:latin typeface="Times" charset="0"/>
                <a:ea typeface="Osaka" charset="0"/>
                <a:cs typeface="Osaka" charset="0"/>
              </a:defRPr>
            </a:lvl8pPr>
            <a:lvl9pPr marL="3886200" indent="-228600" fontAlgn="base">
              <a:spcBef>
                <a:spcPct val="0"/>
              </a:spcBef>
              <a:spcAft>
                <a:spcPct val="0"/>
              </a:spcAft>
              <a:defRPr kumimoji="1" sz="2400">
                <a:solidFill>
                  <a:schemeClr val="tx1"/>
                </a:solidFill>
                <a:latin typeface="Times" charset="0"/>
                <a:ea typeface="Osaka" charset="0"/>
                <a:cs typeface="Osaka" charset="0"/>
              </a:defRPr>
            </a:lvl9pPr>
          </a:lstStyle>
          <a:p>
            <a:pPr algn="ctr"/>
            <a:r>
              <a:rPr lang="ja-JP" altLang="en-US" sz="1800" b="1" u="sng" dirty="0" smtClean="0">
                <a:solidFill>
                  <a:srgbClr val="000000"/>
                </a:solidFill>
                <a:latin typeface="Calibri" charset="0"/>
                <a:ea typeface="ＭＳ Ｐゴシック" charset="0"/>
                <a:cs typeface="ＭＳ Ｐゴシック" charset="0"/>
              </a:rPr>
              <a:t>無料匿名</a:t>
            </a:r>
            <a:r>
              <a:rPr lang="en-US" altLang="ja-JP" sz="1800" b="1" u="sng" dirty="0" smtClean="0">
                <a:solidFill>
                  <a:srgbClr val="000000"/>
                </a:solidFill>
                <a:latin typeface="Calibri" charset="0"/>
                <a:ea typeface="ＭＳ Ｐゴシック" charset="0"/>
                <a:cs typeface="ＭＳ Ｐゴシック" charset="0"/>
              </a:rPr>
              <a:t>HIV</a:t>
            </a:r>
            <a:r>
              <a:rPr lang="ja-JP" altLang="en-US" sz="1800" b="1" u="sng" dirty="0" smtClean="0">
                <a:solidFill>
                  <a:srgbClr val="000000"/>
                </a:solidFill>
                <a:latin typeface="Calibri" charset="0"/>
                <a:ea typeface="ＭＳ Ｐゴシック" charset="0"/>
                <a:cs typeface="ＭＳ Ｐゴシック" charset="0"/>
              </a:rPr>
              <a:t>検査</a:t>
            </a:r>
            <a:endParaRPr lang="en-US" altLang="ja-JP" sz="1800" b="1" u="sng" dirty="0" smtClean="0">
              <a:solidFill>
                <a:srgbClr val="000000"/>
              </a:solidFill>
              <a:latin typeface="Calibri" charset="0"/>
              <a:ea typeface="ＭＳ Ｐゴシック" charset="0"/>
              <a:cs typeface="ＭＳ Ｐゴシック" charset="0"/>
            </a:endParaRPr>
          </a:p>
          <a:p>
            <a:pPr algn="ctr"/>
            <a:r>
              <a:rPr lang="ja-JP" altLang="en-US" sz="1800" b="1" dirty="0" smtClean="0">
                <a:solidFill>
                  <a:srgbClr val="000000"/>
                </a:solidFill>
                <a:latin typeface="Calibri" charset="0"/>
                <a:ea typeface="ＭＳ Ｐゴシック" charset="0"/>
                <a:cs typeface="ＭＳ Ｐゴシック" charset="0"/>
              </a:rPr>
              <a:t>（保健所・委託検査場）</a:t>
            </a:r>
            <a:endParaRPr lang="en-US" altLang="ja-JP" sz="1800" b="1" dirty="0">
              <a:solidFill>
                <a:srgbClr val="000000"/>
              </a:solidFill>
              <a:latin typeface="Calibri" charset="0"/>
              <a:ea typeface="ＭＳ Ｐゴシック" charset="0"/>
              <a:cs typeface="ＭＳ Ｐゴシック" charset="0"/>
            </a:endParaRPr>
          </a:p>
        </p:txBody>
      </p:sp>
      <p:sp>
        <p:nvSpPr>
          <p:cNvPr id="6" name="Text Box 8"/>
          <p:cNvSpPr txBox="1">
            <a:spLocks noChangeArrowheads="1"/>
          </p:cNvSpPr>
          <p:nvPr/>
        </p:nvSpPr>
        <p:spPr bwMode="auto">
          <a:xfrm>
            <a:off x="1287964" y="3829825"/>
            <a:ext cx="2377574" cy="646331"/>
          </a:xfrm>
          <a:prstGeom prst="rect">
            <a:avLst/>
          </a:prstGeom>
          <a:noFill/>
          <a:ln w="28575" cmpd="sng">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defTabSz="457200">
              <a:defRPr kumimoji="1" sz="2400">
                <a:solidFill>
                  <a:schemeClr val="tx1"/>
                </a:solidFill>
                <a:latin typeface="Times" charset="0"/>
                <a:ea typeface="Osaka" charset="0"/>
                <a:cs typeface="Osaka" charset="0"/>
              </a:defRPr>
            </a:lvl1pPr>
            <a:lvl2pPr marL="742950" indent="-285750" defTabSz="457200">
              <a:defRPr kumimoji="1" sz="2400">
                <a:solidFill>
                  <a:schemeClr val="tx1"/>
                </a:solidFill>
                <a:latin typeface="Times" charset="0"/>
                <a:ea typeface="Osaka" charset="0"/>
                <a:cs typeface="Osaka" charset="0"/>
              </a:defRPr>
            </a:lvl2pPr>
            <a:lvl3pPr marL="1143000" indent="-228600" defTabSz="457200">
              <a:defRPr kumimoji="1" sz="2400">
                <a:solidFill>
                  <a:schemeClr val="tx1"/>
                </a:solidFill>
                <a:latin typeface="Times" charset="0"/>
                <a:ea typeface="Osaka" charset="0"/>
                <a:cs typeface="Osaka" charset="0"/>
              </a:defRPr>
            </a:lvl3pPr>
            <a:lvl4pPr marL="1600200" indent="-228600" defTabSz="457200">
              <a:defRPr kumimoji="1" sz="2400">
                <a:solidFill>
                  <a:schemeClr val="tx1"/>
                </a:solidFill>
                <a:latin typeface="Times" charset="0"/>
                <a:ea typeface="Osaka" charset="0"/>
                <a:cs typeface="Osaka" charset="0"/>
              </a:defRPr>
            </a:lvl4pPr>
            <a:lvl5pPr marL="2057400" indent="-228600" defTabSz="457200">
              <a:defRPr kumimoji="1" sz="2400">
                <a:solidFill>
                  <a:schemeClr val="tx1"/>
                </a:solidFill>
                <a:latin typeface="Times" charset="0"/>
                <a:ea typeface="Osaka" charset="0"/>
                <a:cs typeface="Osaka" charset="0"/>
              </a:defRPr>
            </a:lvl5pPr>
            <a:lvl6pPr marL="2514600" indent="-228600" fontAlgn="base">
              <a:spcBef>
                <a:spcPct val="0"/>
              </a:spcBef>
              <a:spcAft>
                <a:spcPct val="0"/>
              </a:spcAft>
              <a:defRPr kumimoji="1" sz="2400">
                <a:solidFill>
                  <a:schemeClr val="tx1"/>
                </a:solidFill>
                <a:latin typeface="Times" charset="0"/>
                <a:ea typeface="Osaka" charset="0"/>
                <a:cs typeface="Osaka" charset="0"/>
              </a:defRPr>
            </a:lvl6pPr>
            <a:lvl7pPr marL="2971800" indent="-228600" fontAlgn="base">
              <a:spcBef>
                <a:spcPct val="0"/>
              </a:spcBef>
              <a:spcAft>
                <a:spcPct val="0"/>
              </a:spcAft>
              <a:defRPr kumimoji="1" sz="2400">
                <a:solidFill>
                  <a:schemeClr val="tx1"/>
                </a:solidFill>
                <a:latin typeface="Times" charset="0"/>
                <a:ea typeface="Osaka" charset="0"/>
                <a:cs typeface="Osaka" charset="0"/>
              </a:defRPr>
            </a:lvl7pPr>
            <a:lvl8pPr marL="3429000" indent="-228600" fontAlgn="base">
              <a:spcBef>
                <a:spcPct val="0"/>
              </a:spcBef>
              <a:spcAft>
                <a:spcPct val="0"/>
              </a:spcAft>
              <a:defRPr kumimoji="1" sz="2400">
                <a:solidFill>
                  <a:schemeClr val="tx1"/>
                </a:solidFill>
                <a:latin typeface="Times" charset="0"/>
                <a:ea typeface="Osaka" charset="0"/>
                <a:cs typeface="Osaka" charset="0"/>
              </a:defRPr>
            </a:lvl8pPr>
            <a:lvl9pPr marL="3886200" indent="-228600" fontAlgn="base">
              <a:spcBef>
                <a:spcPct val="0"/>
              </a:spcBef>
              <a:spcAft>
                <a:spcPct val="0"/>
              </a:spcAft>
              <a:defRPr kumimoji="1" sz="2400">
                <a:solidFill>
                  <a:schemeClr val="tx1"/>
                </a:solidFill>
                <a:latin typeface="Times" charset="0"/>
                <a:ea typeface="Osaka" charset="0"/>
                <a:cs typeface="Osaka" charset="0"/>
              </a:defRPr>
            </a:lvl9pPr>
          </a:lstStyle>
          <a:p>
            <a:pPr algn="ctr"/>
            <a:r>
              <a:rPr lang="ja-JP" altLang="en-US" sz="1800" b="1" u="sng" dirty="0" smtClean="0">
                <a:solidFill>
                  <a:srgbClr val="000000"/>
                </a:solidFill>
                <a:latin typeface="Calibri" charset="0"/>
                <a:ea typeface="ＭＳ Ｐゴシック" charset="0"/>
                <a:cs typeface="ＭＳ Ｐゴシック" charset="0"/>
              </a:rPr>
              <a:t>術前検査・入院前検査</a:t>
            </a:r>
            <a:endParaRPr lang="en-US" altLang="ja-JP" sz="1800" b="1" u="sng" dirty="0" smtClean="0">
              <a:solidFill>
                <a:srgbClr val="000000"/>
              </a:solidFill>
              <a:latin typeface="Calibri" charset="0"/>
              <a:ea typeface="ＭＳ Ｐゴシック" charset="0"/>
              <a:cs typeface="ＭＳ Ｐゴシック" charset="0"/>
            </a:endParaRPr>
          </a:p>
          <a:p>
            <a:pPr algn="ctr"/>
            <a:r>
              <a:rPr lang="ja-JP" altLang="en-US" sz="1800" b="1" dirty="0" smtClean="0">
                <a:solidFill>
                  <a:srgbClr val="000000"/>
                </a:solidFill>
                <a:latin typeface="Calibri" charset="0"/>
                <a:ea typeface="ＭＳ Ｐゴシック" charset="0"/>
                <a:cs typeface="ＭＳ Ｐゴシック" charset="0"/>
              </a:rPr>
              <a:t>病院</a:t>
            </a:r>
            <a:r>
              <a:rPr lang="ja-JP" altLang="en-US" sz="1800" b="1" dirty="0">
                <a:solidFill>
                  <a:srgbClr val="000000"/>
                </a:solidFill>
                <a:latin typeface="Calibri" charset="0"/>
                <a:ea typeface="ＭＳ Ｐゴシック" charset="0"/>
                <a:cs typeface="ＭＳ Ｐゴシック" charset="0"/>
              </a:rPr>
              <a:t>・</a:t>
            </a:r>
            <a:r>
              <a:rPr lang="ja-JP" altLang="en-US" sz="1800" b="1" dirty="0" smtClean="0">
                <a:solidFill>
                  <a:srgbClr val="000000"/>
                </a:solidFill>
                <a:latin typeface="Calibri" charset="0"/>
                <a:ea typeface="ＭＳ Ｐゴシック" charset="0"/>
                <a:cs typeface="ＭＳ Ｐゴシック" charset="0"/>
              </a:rPr>
              <a:t>診療所</a:t>
            </a:r>
            <a:endParaRPr lang="en-US" altLang="ja-JP" sz="1800" b="1" dirty="0">
              <a:solidFill>
                <a:srgbClr val="000000"/>
              </a:solidFill>
              <a:latin typeface="Calibri" charset="0"/>
              <a:ea typeface="ＭＳ Ｐゴシック" charset="0"/>
              <a:cs typeface="ＭＳ Ｐゴシック" charset="0"/>
            </a:endParaRPr>
          </a:p>
        </p:txBody>
      </p:sp>
      <p:sp>
        <p:nvSpPr>
          <p:cNvPr id="7" name="Text Box 9"/>
          <p:cNvSpPr txBox="1">
            <a:spLocks noChangeArrowheads="1"/>
          </p:cNvSpPr>
          <p:nvPr/>
        </p:nvSpPr>
        <p:spPr bwMode="auto">
          <a:xfrm>
            <a:off x="32747" y="5010666"/>
            <a:ext cx="3967753" cy="36933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defTabSz="457200">
              <a:defRPr kumimoji="1" sz="2400">
                <a:solidFill>
                  <a:schemeClr val="tx1"/>
                </a:solidFill>
                <a:latin typeface="Times" charset="0"/>
                <a:ea typeface="Osaka" charset="0"/>
                <a:cs typeface="Osaka" charset="0"/>
              </a:defRPr>
            </a:lvl1pPr>
            <a:lvl2pPr marL="742950" indent="-285750" defTabSz="457200">
              <a:defRPr kumimoji="1" sz="2400">
                <a:solidFill>
                  <a:schemeClr val="tx1"/>
                </a:solidFill>
                <a:latin typeface="Times" charset="0"/>
                <a:ea typeface="Osaka" charset="0"/>
                <a:cs typeface="Osaka" charset="0"/>
              </a:defRPr>
            </a:lvl2pPr>
            <a:lvl3pPr marL="1143000" indent="-228600" defTabSz="457200">
              <a:defRPr kumimoji="1" sz="2400">
                <a:solidFill>
                  <a:schemeClr val="tx1"/>
                </a:solidFill>
                <a:latin typeface="Times" charset="0"/>
                <a:ea typeface="Osaka" charset="0"/>
                <a:cs typeface="Osaka" charset="0"/>
              </a:defRPr>
            </a:lvl3pPr>
            <a:lvl4pPr marL="1600200" indent="-228600" defTabSz="457200">
              <a:defRPr kumimoji="1" sz="2400">
                <a:solidFill>
                  <a:schemeClr val="tx1"/>
                </a:solidFill>
                <a:latin typeface="Times" charset="0"/>
                <a:ea typeface="Osaka" charset="0"/>
                <a:cs typeface="Osaka" charset="0"/>
              </a:defRPr>
            </a:lvl4pPr>
            <a:lvl5pPr marL="2057400" indent="-228600" defTabSz="457200">
              <a:defRPr kumimoji="1" sz="2400">
                <a:solidFill>
                  <a:schemeClr val="tx1"/>
                </a:solidFill>
                <a:latin typeface="Times" charset="0"/>
                <a:ea typeface="Osaka" charset="0"/>
                <a:cs typeface="Osaka" charset="0"/>
              </a:defRPr>
            </a:lvl5pPr>
            <a:lvl6pPr marL="2514600" indent="-228600" fontAlgn="base">
              <a:spcBef>
                <a:spcPct val="0"/>
              </a:spcBef>
              <a:spcAft>
                <a:spcPct val="0"/>
              </a:spcAft>
              <a:defRPr kumimoji="1" sz="2400">
                <a:solidFill>
                  <a:schemeClr val="tx1"/>
                </a:solidFill>
                <a:latin typeface="Times" charset="0"/>
                <a:ea typeface="Osaka" charset="0"/>
                <a:cs typeface="Osaka" charset="0"/>
              </a:defRPr>
            </a:lvl6pPr>
            <a:lvl7pPr marL="2971800" indent="-228600" fontAlgn="base">
              <a:spcBef>
                <a:spcPct val="0"/>
              </a:spcBef>
              <a:spcAft>
                <a:spcPct val="0"/>
              </a:spcAft>
              <a:defRPr kumimoji="1" sz="2400">
                <a:solidFill>
                  <a:schemeClr val="tx1"/>
                </a:solidFill>
                <a:latin typeface="Times" charset="0"/>
                <a:ea typeface="Osaka" charset="0"/>
                <a:cs typeface="Osaka" charset="0"/>
              </a:defRPr>
            </a:lvl7pPr>
            <a:lvl8pPr marL="3429000" indent="-228600" fontAlgn="base">
              <a:spcBef>
                <a:spcPct val="0"/>
              </a:spcBef>
              <a:spcAft>
                <a:spcPct val="0"/>
              </a:spcAft>
              <a:defRPr kumimoji="1" sz="2400">
                <a:solidFill>
                  <a:schemeClr val="tx1"/>
                </a:solidFill>
                <a:latin typeface="Times" charset="0"/>
                <a:ea typeface="Osaka" charset="0"/>
                <a:cs typeface="Osaka" charset="0"/>
              </a:defRPr>
            </a:lvl8pPr>
            <a:lvl9pPr marL="3886200" indent="-228600" fontAlgn="base">
              <a:spcBef>
                <a:spcPct val="0"/>
              </a:spcBef>
              <a:spcAft>
                <a:spcPct val="0"/>
              </a:spcAft>
              <a:defRPr kumimoji="1" sz="2400">
                <a:solidFill>
                  <a:schemeClr val="tx1"/>
                </a:solidFill>
                <a:latin typeface="Times" charset="0"/>
                <a:ea typeface="Osaka" charset="0"/>
                <a:cs typeface="Osaka" charset="0"/>
              </a:defRPr>
            </a:lvl9pPr>
          </a:lstStyle>
          <a:p>
            <a:pPr algn="ctr"/>
            <a:r>
              <a:rPr lang="ja-JP" altLang="en-US" sz="1800" b="1" dirty="0" smtClean="0">
                <a:solidFill>
                  <a:srgbClr val="000000"/>
                </a:solidFill>
                <a:latin typeface="Calibri" charset="0"/>
                <a:ea typeface="ＭＳ Ｐゴシック" charset="0"/>
                <a:cs typeface="ＭＳ Ｐゴシック" charset="0"/>
              </a:rPr>
              <a:t>民間臨床</a:t>
            </a:r>
            <a:r>
              <a:rPr lang="ja-JP" altLang="en-US" sz="1800" b="1" dirty="0">
                <a:solidFill>
                  <a:srgbClr val="000000"/>
                </a:solidFill>
                <a:latin typeface="Calibri" charset="0"/>
                <a:ea typeface="ＭＳ Ｐゴシック" charset="0"/>
                <a:cs typeface="ＭＳ Ｐゴシック" charset="0"/>
              </a:rPr>
              <a:t>検査</a:t>
            </a:r>
            <a:r>
              <a:rPr lang="ja-JP" altLang="en-US" sz="1800" b="1" dirty="0" smtClean="0">
                <a:solidFill>
                  <a:srgbClr val="000000"/>
                </a:solidFill>
                <a:latin typeface="Calibri" charset="0"/>
                <a:ea typeface="ＭＳ Ｐゴシック" charset="0"/>
                <a:cs typeface="ＭＳ Ｐゴシック" charset="0"/>
              </a:rPr>
              <a:t>会社（臨床検査センター）</a:t>
            </a:r>
            <a:endParaRPr lang="en-US" altLang="ja-JP" sz="1800" b="1" dirty="0">
              <a:solidFill>
                <a:srgbClr val="000000"/>
              </a:solidFill>
              <a:latin typeface="Calibri" charset="0"/>
              <a:ea typeface="ＭＳ Ｐゴシック" charset="0"/>
              <a:cs typeface="ＭＳ Ｐゴシック" charset="0"/>
            </a:endParaRPr>
          </a:p>
        </p:txBody>
      </p:sp>
      <p:sp>
        <p:nvSpPr>
          <p:cNvPr id="8" name="Text Box 10"/>
          <p:cNvSpPr txBox="1">
            <a:spLocks noChangeArrowheads="1"/>
          </p:cNvSpPr>
          <p:nvPr/>
        </p:nvSpPr>
        <p:spPr bwMode="auto">
          <a:xfrm>
            <a:off x="238126" y="5859463"/>
            <a:ext cx="1134134" cy="369332"/>
          </a:xfrm>
          <a:prstGeom prst="rect">
            <a:avLst/>
          </a:prstGeom>
          <a:noFill/>
          <a:ln w="9525">
            <a:solidFill>
              <a:schemeClr val="bg1">
                <a:lumMod val="50000"/>
              </a:schemeClr>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defTabSz="457200">
              <a:defRPr kumimoji="1" sz="2400">
                <a:solidFill>
                  <a:schemeClr val="tx1"/>
                </a:solidFill>
                <a:latin typeface="Times" charset="0"/>
                <a:ea typeface="Osaka" charset="0"/>
                <a:cs typeface="Osaka" charset="0"/>
              </a:defRPr>
            </a:lvl1pPr>
            <a:lvl2pPr marL="742950" indent="-285750" defTabSz="457200">
              <a:defRPr kumimoji="1" sz="2400">
                <a:solidFill>
                  <a:schemeClr val="tx1"/>
                </a:solidFill>
                <a:latin typeface="Times" charset="0"/>
                <a:ea typeface="Osaka" charset="0"/>
                <a:cs typeface="Osaka" charset="0"/>
              </a:defRPr>
            </a:lvl2pPr>
            <a:lvl3pPr marL="1143000" indent="-228600" defTabSz="457200">
              <a:defRPr kumimoji="1" sz="2400">
                <a:solidFill>
                  <a:schemeClr val="tx1"/>
                </a:solidFill>
                <a:latin typeface="Times" charset="0"/>
                <a:ea typeface="Osaka" charset="0"/>
                <a:cs typeface="Osaka" charset="0"/>
              </a:defRPr>
            </a:lvl3pPr>
            <a:lvl4pPr marL="1600200" indent="-228600" defTabSz="457200">
              <a:defRPr kumimoji="1" sz="2400">
                <a:solidFill>
                  <a:schemeClr val="tx1"/>
                </a:solidFill>
                <a:latin typeface="Times" charset="0"/>
                <a:ea typeface="Osaka" charset="0"/>
                <a:cs typeface="Osaka" charset="0"/>
              </a:defRPr>
            </a:lvl4pPr>
            <a:lvl5pPr marL="2057400" indent="-228600" defTabSz="457200">
              <a:defRPr kumimoji="1" sz="2400">
                <a:solidFill>
                  <a:schemeClr val="tx1"/>
                </a:solidFill>
                <a:latin typeface="Times" charset="0"/>
                <a:ea typeface="Osaka" charset="0"/>
                <a:cs typeface="Osaka" charset="0"/>
              </a:defRPr>
            </a:lvl5pPr>
            <a:lvl6pPr marL="2514600" indent="-228600" fontAlgn="base">
              <a:spcBef>
                <a:spcPct val="0"/>
              </a:spcBef>
              <a:spcAft>
                <a:spcPct val="0"/>
              </a:spcAft>
              <a:defRPr kumimoji="1" sz="2400">
                <a:solidFill>
                  <a:schemeClr val="tx1"/>
                </a:solidFill>
                <a:latin typeface="Times" charset="0"/>
                <a:ea typeface="Osaka" charset="0"/>
                <a:cs typeface="Osaka" charset="0"/>
              </a:defRPr>
            </a:lvl6pPr>
            <a:lvl7pPr marL="2971800" indent="-228600" fontAlgn="base">
              <a:spcBef>
                <a:spcPct val="0"/>
              </a:spcBef>
              <a:spcAft>
                <a:spcPct val="0"/>
              </a:spcAft>
              <a:defRPr kumimoji="1" sz="2400">
                <a:solidFill>
                  <a:schemeClr val="tx1"/>
                </a:solidFill>
                <a:latin typeface="Times" charset="0"/>
                <a:ea typeface="Osaka" charset="0"/>
                <a:cs typeface="Osaka" charset="0"/>
              </a:defRPr>
            </a:lvl7pPr>
            <a:lvl8pPr marL="3429000" indent="-228600" fontAlgn="base">
              <a:spcBef>
                <a:spcPct val="0"/>
              </a:spcBef>
              <a:spcAft>
                <a:spcPct val="0"/>
              </a:spcAft>
              <a:defRPr kumimoji="1" sz="2400">
                <a:solidFill>
                  <a:schemeClr val="tx1"/>
                </a:solidFill>
                <a:latin typeface="Times" charset="0"/>
                <a:ea typeface="Osaka" charset="0"/>
                <a:cs typeface="Osaka" charset="0"/>
              </a:defRPr>
            </a:lvl8pPr>
            <a:lvl9pPr marL="3886200" indent="-228600" fontAlgn="base">
              <a:spcBef>
                <a:spcPct val="0"/>
              </a:spcBef>
              <a:spcAft>
                <a:spcPct val="0"/>
              </a:spcAft>
              <a:defRPr kumimoji="1" sz="2400">
                <a:solidFill>
                  <a:schemeClr val="tx1"/>
                </a:solidFill>
                <a:latin typeface="Times" charset="0"/>
                <a:ea typeface="Osaka" charset="0"/>
                <a:cs typeface="Osaka" charset="0"/>
              </a:defRPr>
            </a:lvl9pPr>
          </a:lstStyle>
          <a:p>
            <a:r>
              <a:rPr lang="ja-JP" altLang="en-US" sz="1800" b="1" dirty="0">
                <a:solidFill>
                  <a:schemeClr val="bg1">
                    <a:lumMod val="50000"/>
                  </a:schemeClr>
                </a:solidFill>
                <a:latin typeface="Calibri" charset="0"/>
                <a:ea typeface="ＭＳ Ｐゴシック" charset="0"/>
                <a:cs typeface="ＭＳ Ｐゴシック" charset="0"/>
              </a:rPr>
              <a:t>自己</a:t>
            </a:r>
            <a:r>
              <a:rPr lang="ja-JP" altLang="en-US" sz="1800" b="1" dirty="0" smtClean="0">
                <a:solidFill>
                  <a:schemeClr val="bg1">
                    <a:lumMod val="50000"/>
                  </a:schemeClr>
                </a:solidFill>
                <a:latin typeface="Calibri" charset="0"/>
                <a:ea typeface="ＭＳ Ｐゴシック" charset="0"/>
                <a:cs typeface="ＭＳ Ｐゴシック" charset="0"/>
              </a:rPr>
              <a:t>検査</a:t>
            </a:r>
            <a:endParaRPr lang="en-US" altLang="ja-JP" sz="1800" b="1" dirty="0">
              <a:solidFill>
                <a:schemeClr val="bg1">
                  <a:lumMod val="50000"/>
                </a:schemeClr>
              </a:solidFill>
              <a:latin typeface="Calibri" charset="0"/>
              <a:ea typeface="ＭＳ Ｐゴシック" charset="0"/>
              <a:cs typeface="ＭＳ Ｐゴシック" charset="0"/>
            </a:endParaRPr>
          </a:p>
        </p:txBody>
      </p:sp>
      <p:sp>
        <p:nvSpPr>
          <p:cNvPr id="9" name="Text Box 11"/>
          <p:cNvSpPr txBox="1">
            <a:spLocks noChangeArrowheads="1"/>
          </p:cNvSpPr>
          <p:nvPr/>
        </p:nvSpPr>
        <p:spPr bwMode="auto">
          <a:xfrm>
            <a:off x="6362167" y="1684314"/>
            <a:ext cx="1569660" cy="36933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defTabSz="457200">
              <a:defRPr kumimoji="1" sz="2400">
                <a:solidFill>
                  <a:schemeClr val="tx1"/>
                </a:solidFill>
                <a:latin typeface="Times" charset="0"/>
                <a:ea typeface="Osaka" charset="0"/>
                <a:cs typeface="Osaka" charset="0"/>
              </a:defRPr>
            </a:lvl1pPr>
            <a:lvl2pPr marL="742950" indent="-285750" defTabSz="457200">
              <a:defRPr kumimoji="1" sz="2400">
                <a:solidFill>
                  <a:schemeClr val="tx1"/>
                </a:solidFill>
                <a:latin typeface="Times" charset="0"/>
                <a:ea typeface="Osaka" charset="0"/>
                <a:cs typeface="Osaka" charset="0"/>
              </a:defRPr>
            </a:lvl2pPr>
            <a:lvl3pPr marL="1143000" indent="-228600" defTabSz="457200">
              <a:defRPr kumimoji="1" sz="2400">
                <a:solidFill>
                  <a:schemeClr val="tx1"/>
                </a:solidFill>
                <a:latin typeface="Times" charset="0"/>
                <a:ea typeface="Osaka" charset="0"/>
                <a:cs typeface="Osaka" charset="0"/>
              </a:defRPr>
            </a:lvl3pPr>
            <a:lvl4pPr marL="1600200" indent="-228600" defTabSz="457200">
              <a:defRPr kumimoji="1" sz="2400">
                <a:solidFill>
                  <a:schemeClr val="tx1"/>
                </a:solidFill>
                <a:latin typeface="Times" charset="0"/>
                <a:ea typeface="Osaka" charset="0"/>
                <a:cs typeface="Osaka" charset="0"/>
              </a:defRPr>
            </a:lvl4pPr>
            <a:lvl5pPr marL="2057400" indent="-228600" defTabSz="457200">
              <a:defRPr kumimoji="1" sz="2400">
                <a:solidFill>
                  <a:schemeClr val="tx1"/>
                </a:solidFill>
                <a:latin typeface="Times" charset="0"/>
                <a:ea typeface="Osaka" charset="0"/>
                <a:cs typeface="Osaka" charset="0"/>
              </a:defRPr>
            </a:lvl5pPr>
            <a:lvl6pPr marL="2514600" indent="-228600" fontAlgn="base">
              <a:spcBef>
                <a:spcPct val="0"/>
              </a:spcBef>
              <a:spcAft>
                <a:spcPct val="0"/>
              </a:spcAft>
              <a:defRPr kumimoji="1" sz="2400">
                <a:solidFill>
                  <a:schemeClr val="tx1"/>
                </a:solidFill>
                <a:latin typeface="Times" charset="0"/>
                <a:ea typeface="Osaka" charset="0"/>
                <a:cs typeface="Osaka" charset="0"/>
              </a:defRPr>
            </a:lvl6pPr>
            <a:lvl7pPr marL="2971800" indent="-228600" fontAlgn="base">
              <a:spcBef>
                <a:spcPct val="0"/>
              </a:spcBef>
              <a:spcAft>
                <a:spcPct val="0"/>
              </a:spcAft>
              <a:defRPr kumimoji="1" sz="2400">
                <a:solidFill>
                  <a:schemeClr val="tx1"/>
                </a:solidFill>
                <a:latin typeface="Times" charset="0"/>
                <a:ea typeface="Osaka" charset="0"/>
                <a:cs typeface="Osaka" charset="0"/>
              </a:defRPr>
            </a:lvl7pPr>
            <a:lvl8pPr marL="3429000" indent="-228600" fontAlgn="base">
              <a:spcBef>
                <a:spcPct val="0"/>
              </a:spcBef>
              <a:spcAft>
                <a:spcPct val="0"/>
              </a:spcAft>
              <a:defRPr kumimoji="1" sz="2400">
                <a:solidFill>
                  <a:schemeClr val="tx1"/>
                </a:solidFill>
                <a:latin typeface="Times" charset="0"/>
                <a:ea typeface="Osaka" charset="0"/>
                <a:cs typeface="Osaka" charset="0"/>
              </a:defRPr>
            </a:lvl8pPr>
            <a:lvl9pPr marL="3886200" indent="-228600" fontAlgn="base">
              <a:spcBef>
                <a:spcPct val="0"/>
              </a:spcBef>
              <a:spcAft>
                <a:spcPct val="0"/>
              </a:spcAft>
              <a:defRPr kumimoji="1" sz="2400">
                <a:solidFill>
                  <a:schemeClr val="tx1"/>
                </a:solidFill>
                <a:latin typeface="Times" charset="0"/>
                <a:ea typeface="Osaka" charset="0"/>
                <a:cs typeface="Osaka" charset="0"/>
              </a:defRPr>
            </a:lvl9pPr>
          </a:lstStyle>
          <a:p>
            <a:r>
              <a:rPr lang="ja-JP" altLang="en-US" sz="1800" b="1" dirty="0">
                <a:solidFill>
                  <a:srgbClr val="000000"/>
                </a:solidFill>
                <a:latin typeface="Calibri" charset="0"/>
                <a:ea typeface="ＭＳ Ｐゴシック" charset="0"/>
                <a:cs typeface="ＭＳ Ｐゴシック" charset="0"/>
              </a:rPr>
              <a:t>地域の</a:t>
            </a:r>
            <a:r>
              <a:rPr lang="ja-JP" altLang="en-US" sz="1800" b="1" dirty="0" smtClean="0">
                <a:solidFill>
                  <a:srgbClr val="000000"/>
                </a:solidFill>
                <a:latin typeface="Calibri" charset="0"/>
                <a:ea typeface="ＭＳ Ｐゴシック" charset="0"/>
                <a:cs typeface="ＭＳ Ｐゴシック" charset="0"/>
              </a:rPr>
              <a:t>保健所</a:t>
            </a:r>
            <a:endParaRPr lang="en-US" altLang="ja-JP" sz="1800" b="1" dirty="0">
              <a:solidFill>
                <a:srgbClr val="000000"/>
              </a:solidFill>
              <a:latin typeface="Calibri" charset="0"/>
              <a:ea typeface="ＭＳ Ｐゴシック" charset="0"/>
              <a:cs typeface="ＭＳ Ｐゴシック" charset="0"/>
            </a:endParaRPr>
          </a:p>
        </p:txBody>
      </p:sp>
      <p:sp>
        <p:nvSpPr>
          <p:cNvPr id="10" name="Line 12"/>
          <p:cNvSpPr>
            <a:spLocks noChangeShapeType="1"/>
          </p:cNvSpPr>
          <p:nvPr/>
        </p:nvSpPr>
        <p:spPr bwMode="auto">
          <a:xfrm flipV="1">
            <a:off x="3162300" y="1922126"/>
            <a:ext cx="2828926" cy="1068724"/>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1" name="Line 13"/>
          <p:cNvSpPr>
            <a:spLocks noChangeShapeType="1"/>
          </p:cNvSpPr>
          <p:nvPr/>
        </p:nvSpPr>
        <p:spPr bwMode="auto">
          <a:xfrm>
            <a:off x="1578863" y="4591013"/>
            <a:ext cx="0" cy="2508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2" name="Line 14"/>
          <p:cNvSpPr>
            <a:spLocks noChangeShapeType="1"/>
          </p:cNvSpPr>
          <p:nvPr/>
        </p:nvSpPr>
        <p:spPr bwMode="auto">
          <a:xfrm>
            <a:off x="1828101" y="4591013"/>
            <a:ext cx="0" cy="250825"/>
          </a:xfrm>
          <a:prstGeom prst="line">
            <a:avLst/>
          </a:prstGeom>
          <a:noFill/>
          <a:ln w="9525">
            <a:solidFill>
              <a:schemeClr val="tx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3" name="Line 15"/>
          <p:cNvSpPr>
            <a:spLocks noChangeShapeType="1"/>
          </p:cNvSpPr>
          <p:nvPr/>
        </p:nvSpPr>
        <p:spPr bwMode="auto">
          <a:xfrm flipV="1">
            <a:off x="3771900" y="2127250"/>
            <a:ext cx="2255838" cy="20462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4" name="Line 16"/>
          <p:cNvSpPr>
            <a:spLocks noChangeShapeType="1"/>
          </p:cNvSpPr>
          <p:nvPr/>
        </p:nvSpPr>
        <p:spPr bwMode="auto">
          <a:xfrm>
            <a:off x="7149522" y="2201839"/>
            <a:ext cx="0" cy="5461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5" name="Line 18"/>
          <p:cNvSpPr>
            <a:spLocks noChangeShapeType="1"/>
          </p:cNvSpPr>
          <p:nvPr/>
        </p:nvSpPr>
        <p:spPr bwMode="auto">
          <a:xfrm>
            <a:off x="790826" y="3672663"/>
            <a:ext cx="0" cy="10350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6" name="Line 19"/>
          <p:cNvSpPr>
            <a:spLocks noChangeShapeType="1"/>
          </p:cNvSpPr>
          <p:nvPr/>
        </p:nvSpPr>
        <p:spPr bwMode="auto">
          <a:xfrm>
            <a:off x="978151" y="3672663"/>
            <a:ext cx="0" cy="1019175"/>
          </a:xfrm>
          <a:prstGeom prst="line">
            <a:avLst/>
          </a:prstGeom>
          <a:noFill/>
          <a:ln w="9525">
            <a:solidFill>
              <a:schemeClr val="tx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7" name="Text Box 20"/>
          <p:cNvSpPr txBox="1">
            <a:spLocks noChangeArrowheads="1"/>
          </p:cNvSpPr>
          <p:nvPr/>
        </p:nvSpPr>
        <p:spPr bwMode="auto">
          <a:xfrm>
            <a:off x="5477880" y="4780495"/>
            <a:ext cx="3343283" cy="36933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defTabSz="457200">
              <a:defRPr kumimoji="1" sz="2400">
                <a:solidFill>
                  <a:schemeClr val="tx1"/>
                </a:solidFill>
                <a:latin typeface="Times" charset="0"/>
                <a:ea typeface="Osaka" charset="0"/>
                <a:cs typeface="Osaka" charset="0"/>
              </a:defRPr>
            </a:lvl1pPr>
            <a:lvl2pPr marL="742950" indent="-285750" defTabSz="457200">
              <a:defRPr kumimoji="1" sz="2400">
                <a:solidFill>
                  <a:schemeClr val="tx1"/>
                </a:solidFill>
                <a:latin typeface="Times" charset="0"/>
                <a:ea typeface="Osaka" charset="0"/>
                <a:cs typeface="Osaka" charset="0"/>
              </a:defRPr>
            </a:lvl2pPr>
            <a:lvl3pPr marL="1143000" indent="-228600" defTabSz="457200">
              <a:defRPr kumimoji="1" sz="2400">
                <a:solidFill>
                  <a:schemeClr val="tx1"/>
                </a:solidFill>
                <a:latin typeface="Times" charset="0"/>
                <a:ea typeface="Osaka" charset="0"/>
                <a:cs typeface="Osaka" charset="0"/>
              </a:defRPr>
            </a:lvl3pPr>
            <a:lvl4pPr marL="1600200" indent="-228600" defTabSz="457200">
              <a:defRPr kumimoji="1" sz="2400">
                <a:solidFill>
                  <a:schemeClr val="tx1"/>
                </a:solidFill>
                <a:latin typeface="Times" charset="0"/>
                <a:ea typeface="Osaka" charset="0"/>
                <a:cs typeface="Osaka" charset="0"/>
              </a:defRPr>
            </a:lvl4pPr>
            <a:lvl5pPr marL="2057400" indent="-228600" defTabSz="457200">
              <a:defRPr kumimoji="1" sz="2400">
                <a:solidFill>
                  <a:schemeClr val="tx1"/>
                </a:solidFill>
                <a:latin typeface="Times" charset="0"/>
                <a:ea typeface="Osaka" charset="0"/>
                <a:cs typeface="Osaka" charset="0"/>
              </a:defRPr>
            </a:lvl5pPr>
            <a:lvl6pPr marL="2514600" indent="-228600" fontAlgn="base">
              <a:spcBef>
                <a:spcPct val="0"/>
              </a:spcBef>
              <a:spcAft>
                <a:spcPct val="0"/>
              </a:spcAft>
              <a:defRPr kumimoji="1" sz="2400">
                <a:solidFill>
                  <a:schemeClr val="tx1"/>
                </a:solidFill>
                <a:latin typeface="Times" charset="0"/>
                <a:ea typeface="Osaka" charset="0"/>
                <a:cs typeface="Osaka" charset="0"/>
              </a:defRPr>
            </a:lvl6pPr>
            <a:lvl7pPr marL="2971800" indent="-228600" fontAlgn="base">
              <a:spcBef>
                <a:spcPct val="0"/>
              </a:spcBef>
              <a:spcAft>
                <a:spcPct val="0"/>
              </a:spcAft>
              <a:defRPr kumimoji="1" sz="2400">
                <a:solidFill>
                  <a:schemeClr val="tx1"/>
                </a:solidFill>
                <a:latin typeface="Times" charset="0"/>
                <a:ea typeface="Osaka" charset="0"/>
                <a:cs typeface="Osaka" charset="0"/>
              </a:defRPr>
            </a:lvl7pPr>
            <a:lvl8pPr marL="3429000" indent="-228600" fontAlgn="base">
              <a:spcBef>
                <a:spcPct val="0"/>
              </a:spcBef>
              <a:spcAft>
                <a:spcPct val="0"/>
              </a:spcAft>
              <a:defRPr kumimoji="1" sz="2400">
                <a:solidFill>
                  <a:schemeClr val="tx1"/>
                </a:solidFill>
                <a:latin typeface="Times" charset="0"/>
                <a:ea typeface="Osaka" charset="0"/>
                <a:cs typeface="Osaka" charset="0"/>
              </a:defRPr>
            </a:lvl8pPr>
            <a:lvl9pPr marL="3886200" indent="-228600" fontAlgn="base">
              <a:spcBef>
                <a:spcPct val="0"/>
              </a:spcBef>
              <a:spcAft>
                <a:spcPct val="0"/>
              </a:spcAft>
              <a:defRPr kumimoji="1" sz="2400">
                <a:solidFill>
                  <a:schemeClr val="tx1"/>
                </a:solidFill>
                <a:latin typeface="Times" charset="0"/>
                <a:ea typeface="Osaka" charset="0"/>
                <a:cs typeface="Osaka" charset="0"/>
              </a:defRPr>
            </a:lvl9pPr>
          </a:lstStyle>
          <a:p>
            <a:pPr algn="ctr"/>
            <a:r>
              <a:rPr lang="ja-JP" altLang="en-US" sz="1800" b="1" dirty="0">
                <a:solidFill>
                  <a:srgbClr val="000000"/>
                </a:solidFill>
                <a:latin typeface="Calibri" charset="0"/>
                <a:ea typeface="ＭＳ Ｐゴシック" charset="0"/>
                <a:cs typeface="ＭＳ Ｐゴシック" charset="0"/>
              </a:rPr>
              <a:t>エイズ動向委員会（厚生労働省</a:t>
            </a:r>
            <a:r>
              <a:rPr lang="ja-JP" altLang="en-US" sz="1800" b="1" dirty="0" smtClean="0">
                <a:solidFill>
                  <a:srgbClr val="000000"/>
                </a:solidFill>
                <a:latin typeface="Calibri" charset="0"/>
                <a:ea typeface="ＭＳ Ｐゴシック" charset="0"/>
                <a:cs typeface="ＭＳ Ｐゴシック" charset="0"/>
              </a:rPr>
              <a:t>）</a:t>
            </a:r>
            <a:endParaRPr lang="en-US" altLang="ja-JP" sz="1800" b="1" dirty="0">
              <a:solidFill>
                <a:srgbClr val="000000"/>
              </a:solidFill>
              <a:latin typeface="Calibri" charset="0"/>
              <a:ea typeface="ＭＳ Ｐゴシック" charset="0"/>
              <a:cs typeface="ＭＳ Ｐゴシック" charset="0"/>
            </a:endParaRPr>
          </a:p>
        </p:txBody>
      </p:sp>
      <p:sp>
        <p:nvSpPr>
          <p:cNvPr id="18" name="Line 21"/>
          <p:cNvSpPr>
            <a:spLocks noChangeShapeType="1"/>
          </p:cNvSpPr>
          <p:nvPr/>
        </p:nvSpPr>
        <p:spPr bwMode="auto">
          <a:xfrm flipH="1">
            <a:off x="7132059" y="3770289"/>
            <a:ext cx="12655" cy="944306"/>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9" name="Text Box 22"/>
          <p:cNvSpPr txBox="1">
            <a:spLocks noChangeArrowheads="1"/>
          </p:cNvSpPr>
          <p:nvPr/>
        </p:nvSpPr>
        <p:spPr bwMode="auto">
          <a:xfrm>
            <a:off x="981191" y="1559144"/>
            <a:ext cx="1800493" cy="36933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defTabSz="457200">
              <a:defRPr kumimoji="1" sz="2400">
                <a:solidFill>
                  <a:schemeClr val="tx1"/>
                </a:solidFill>
                <a:latin typeface="Times" charset="0"/>
                <a:ea typeface="Osaka" charset="0"/>
                <a:cs typeface="Osaka" charset="0"/>
              </a:defRPr>
            </a:lvl1pPr>
            <a:lvl2pPr marL="742950" indent="-285750" defTabSz="457200">
              <a:defRPr kumimoji="1" sz="2400">
                <a:solidFill>
                  <a:schemeClr val="tx1"/>
                </a:solidFill>
                <a:latin typeface="Times" charset="0"/>
                <a:ea typeface="Osaka" charset="0"/>
                <a:cs typeface="Osaka" charset="0"/>
              </a:defRPr>
            </a:lvl2pPr>
            <a:lvl3pPr marL="1143000" indent="-228600" defTabSz="457200">
              <a:defRPr kumimoji="1" sz="2400">
                <a:solidFill>
                  <a:schemeClr val="tx1"/>
                </a:solidFill>
                <a:latin typeface="Times" charset="0"/>
                <a:ea typeface="Osaka" charset="0"/>
                <a:cs typeface="Osaka" charset="0"/>
              </a:defRPr>
            </a:lvl3pPr>
            <a:lvl4pPr marL="1600200" indent="-228600" defTabSz="457200">
              <a:defRPr kumimoji="1" sz="2400">
                <a:solidFill>
                  <a:schemeClr val="tx1"/>
                </a:solidFill>
                <a:latin typeface="Times" charset="0"/>
                <a:ea typeface="Osaka" charset="0"/>
                <a:cs typeface="Osaka" charset="0"/>
              </a:defRPr>
            </a:lvl4pPr>
            <a:lvl5pPr marL="2057400" indent="-228600" defTabSz="457200">
              <a:defRPr kumimoji="1" sz="2400">
                <a:solidFill>
                  <a:schemeClr val="tx1"/>
                </a:solidFill>
                <a:latin typeface="Times" charset="0"/>
                <a:ea typeface="Osaka" charset="0"/>
                <a:cs typeface="Osaka" charset="0"/>
              </a:defRPr>
            </a:lvl5pPr>
            <a:lvl6pPr marL="2514600" indent="-228600" fontAlgn="base">
              <a:spcBef>
                <a:spcPct val="0"/>
              </a:spcBef>
              <a:spcAft>
                <a:spcPct val="0"/>
              </a:spcAft>
              <a:defRPr kumimoji="1" sz="2400">
                <a:solidFill>
                  <a:schemeClr val="tx1"/>
                </a:solidFill>
                <a:latin typeface="Times" charset="0"/>
                <a:ea typeface="Osaka" charset="0"/>
                <a:cs typeface="Osaka" charset="0"/>
              </a:defRPr>
            </a:lvl6pPr>
            <a:lvl7pPr marL="2971800" indent="-228600" fontAlgn="base">
              <a:spcBef>
                <a:spcPct val="0"/>
              </a:spcBef>
              <a:spcAft>
                <a:spcPct val="0"/>
              </a:spcAft>
              <a:defRPr kumimoji="1" sz="2400">
                <a:solidFill>
                  <a:schemeClr val="tx1"/>
                </a:solidFill>
                <a:latin typeface="Times" charset="0"/>
                <a:ea typeface="Osaka" charset="0"/>
                <a:cs typeface="Osaka" charset="0"/>
              </a:defRPr>
            </a:lvl7pPr>
            <a:lvl8pPr marL="3429000" indent="-228600" fontAlgn="base">
              <a:spcBef>
                <a:spcPct val="0"/>
              </a:spcBef>
              <a:spcAft>
                <a:spcPct val="0"/>
              </a:spcAft>
              <a:defRPr kumimoji="1" sz="2400">
                <a:solidFill>
                  <a:schemeClr val="tx1"/>
                </a:solidFill>
                <a:latin typeface="Times" charset="0"/>
                <a:ea typeface="Osaka" charset="0"/>
                <a:cs typeface="Osaka" charset="0"/>
              </a:defRPr>
            </a:lvl8pPr>
            <a:lvl9pPr marL="3886200" indent="-228600" fontAlgn="base">
              <a:spcBef>
                <a:spcPct val="0"/>
              </a:spcBef>
              <a:spcAft>
                <a:spcPct val="0"/>
              </a:spcAft>
              <a:defRPr kumimoji="1" sz="2400">
                <a:solidFill>
                  <a:schemeClr val="tx1"/>
                </a:solidFill>
                <a:latin typeface="Times" charset="0"/>
                <a:ea typeface="Osaka" charset="0"/>
                <a:cs typeface="Osaka" charset="0"/>
              </a:defRPr>
            </a:lvl9pPr>
          </a:lstStyle>
          <a:p>
            <a:pPr algn="ctr"/>
            <a:r>
              <a:rPr lang="ja-JP" altLang="en-US" sz="1800" b="1" dirty="0">
                <a:solidFill>
                  <a:srgbClr val="000000"/>
                </a:solidFill>
                <a:latin typeface="Calibri" charset="0"/>
                <a:ea typeface="ＭＳ Ｐゴシック" charset="0"/>
                <a:cs typeface="ＭＳ Ｐゴシック" charset="0"/>
              </a:rPr>
              <a:t>地方衛生</a:t>
            </a:r>
            <a:r>
              <a:rPr lang="ja-JP" altLang="en-US" sz="1800" b="1" dirty="0" smtClean="0">
                <a:solidFill>
                  <a:srgbClr val="000000"/>
                </a:solidFill>
                <a:latin typeface="Calibri" charset="0"/>
                <a:ea typeface="ＭＳ Ｐゴシック" charset="0"/>
                <a:cs typeface="ＭＳ Ｐゴシック" charset="0"/>
              </a:rPr>
              <a:t>研究所</a:t>
            </a:r>
            <a:endParaRPr lang="en-US" altLang="ja-JP" sz="1800" b="1" dirty="0">
              <a:solidFill>
                <a:srgbClr val="000000"/>
              </a:solidFill>
              <a:latin typeface="Calibri" charset="0"/>
              <a:ea typeface="ＭＳ Ｐゴシック" charset="0"/>
              <a:cs typeface="ＭＳ Ｐゴシック" charset="0"/>
            </a:endParaRPr>
          </a:p>
        </p:txBody>
      </p:sp>
      <p:sp>
        <p:nvSpPr>
          <p:cNvPr id="20" name="Line 23"/>
          <p:cNvSpPr>
            <a:spLocks noChangeShapeType="1"/>
          </p:cNvSpPr>
          <p:nvPr/>
        </p:nvSpPr>
        <p:spPr bwMode="auto">
          <a:xfrm>
            <a:off x="1732213" y="2112150"/>
            <a:ext cx="0" cy="39211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21" name="Line 24"/>
          <p:cNvSpPr>
            <a:spLocks noChangeShapeType="1"/>
          </p:cNvSpPr>
          <p:nvPr/>
        </p:nvSpPr>
        <p:spPr bwMode="auto">
          <a:xfrm>
            <a:off x="1984626" y="2112150"/>
            <a:ext cx="0" cy="400050"/>
          </a:xfrm>
          <a:prstGeom prst="line">
            <a:avLst/>
          </a:prstGeom>
          <a:noFill/>
          <a:ln w="9525">
            <a:solidFill>
              <a:schemeClr val="tx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22" name="Text Box 22"/>
          <p:cNvSpPr txBox="1">
            <a:spLocks noChangeArrowheads="1"/>
          </p:cNvSpPr>
          <p:nvPr/>
        </p:nvSpPr>
        <p:spPr bwMode="auto">
          <a:xfrm>
            <a:off x="3140130" y="1985450"/>
            <a:ext cx="172384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kumimoji="1" sz="2400">
                <a:solidFill>
                  <a:schemeClr val="tx1"/>
                </a:solidFill>
                <a:latin typeface="Times" charset="0"/>
                <a:ea typeface="Osaka" charset="0"/>
                <a:cs typeface="Osaka" charset="0"/>
              </a:defRPr>
            </a:lvl1pPr>
            <a:lvl2pPr marL="742950" indent="-285750" defTabSz="457200">
              <a:defRPr kumimoji="1" sz="2400">
                <a:solidFill>
                  <a:schemeClr val="tx1"/>
                </a:solidFill>
                <a:latin typeface="Times" charset="0"/>
                <a:ea typeface="Osaka" charset="0"/>
                <a:cs typeface="Osaka" charset="0"/>
              </a:defRPr>
            </a:lvl2pPr>
            <a:lvl3pPr marL="1143000" indent="-228600" defTabSz="457200">
              <a:defRPr kumimoji="1" sz="2400">
                <a:solidFill>
                  <a:schemeClr val="tx1"/>
                </a:solidFill>
                <a:latin typeface="Times" charset="0"/>
                <a:ea typeface="Osaka" charset="0"/>
                <a:cs typeface="Osaka" charset="0"/>
              </a:defRPr>
            </a:lvl3pPr>
            <a:lvl4pPr marL="1600200" indent="-228600" defTabSz="457200">
              <a:defRPr kumimoji="1" sz="2400">
                <a:solidFill>
                  <a:schemeClr val="tx1"/>
                </a:solidFill>
                <a:latin typeface="Times" charset="0"/>
                <a:ea typeface="Osaka" charset="0"/>
                <a:cs typeface="Osaka" charset="0"/>
              </a:defRPr>
            </a:lvl4pPr>
            <a:lvl5pPr marL="2057400" indent="-228600" defTabSz="457200">
              <a:defRPr kumimoji="1" sz="2400">
                <a:solidFill>
                  <a:schemeClr val="tx1"/>
                </a:solidFill>
                <a:latin typeface="Times" charset="0"/>
                <a:ea typeface="Osaka" charset="0"/>
                <a:cs typeface="Osaka" charset="0"/>
              </a:defRPr>
            </a:lvl5pPr>
            <a:lvl6pPr marL="2514600" indent="-228600" fontAlgn="base">
              <a:spcBef>
                <a:spcPct val="0"/>
              </a:spcBef>
              <a:spcAft>
                <a:spcPct val="0"/>
              </a:spcAft>
              <a:defRPr kumimoji="1" sz="2400">
                <a:solidFill>
                  <a:schemeClr val="tx1"/>
                </a:solidFill>
                <a:latin typeface="Times" charset="0"/>
                <a:ea typeface="Osaka" charset="0"/>
                <a:cs typeface="Osaka" charset="0"/>
              </a:defRPr>
            </a:lvl6pPr>
            <a:lvl7pPr marL="2971800" indent="-228600" fontAlgn="base">
              <a:spcBef>
                <a:spcPct val="0"/>
              </a:spcBef>
              <a:spcAft>
                <a:spcPct val="0"/>
              </a:spcAft>
              <a:defRPr kumimoji="1" sz="2400">
                <a:solidFill>
                  <a:schemeClr val="tx1"/>
                </a:solidFill>
                <a:latin typeface="Times" charset="0"/>
                <a:ea typeface="Osaka" charset="0"/>
                <a:cs typeface="Osaka" charset="0"/>
              </a:defRPr>
            </a:lvl7pPr>
            <a:lvl8pPr marL="3429000" indent="-228600" fontAlgn="base">
              <a:spcBef>
                <a:spcPct val="0"/>
              </a:spcBef>
              <a:spcAft>
                <a:spcPct val="0"/>
              </a:spcAft>
              <a:defRPr kumimoji="1" sz="2400">
                <a:solidFill>
                  <a:schemeClr val="tx1"/>
                </a:solidFill>
                <a:latin typeface="Times" charset="0"/>
                <a:ea typeface="Osaka" charset="0"/>
                <a:cs typeface="Osaka" charset="0"/>
              </a:defRPr>
            </a:lvl8pPr>
            <a:lvl9pPr marL="3886200" indent="-228600" fontAlgn="base">
              <a:spcBef>
                <a:spcPct val="0"/>
              </a:spcBef>
              <a:spcAft>
                <a:spcPct val="0"/>
              </a:spcAft>
              <a:defRPr kumimoji="1" sz="2400">
                <a:solidFill>
                  <a:schemeClr val="tx1"/>
                </a:solidFill>
                <a:latin typeface="Times" charset="0"/>
                <a:ea typeface="Osaka" charset="0"/>
                <a:cs typeface="Osaka" charset="0"/>
              </a:defRPr>
            </a:lvl9pPr>
          </a:lstStyle>
          <a:p>
            <a:pPr algn="ctr"/>
            <a:r>
              <a:rPr lang="ja-JP" altLang="en-US" sz="1800" b="1" dirty="0" smtClean="0">
                <a:solidFill>
                  <a:srgbClr val="000000"/>
                </a:solidFill>
                <a:latin typeface="Calibri" charset="0"/>
                <a:ea typeface="ＭＳ Ｐゴシック" charset="0"/>
                <a:cs typeface="ＭＳ Ｐゴシック" charset="0"/>
              </a:rPr>
              <a:t>医師による届出</a:t>
            </a:r>
            <a:endParaRPr lang="en-US" altLang="ja-JP" sz="1800" b="1" dirty="0">
              <a:solidFill>
                <a:srgbClr val="000000"/>
              </a:solidFill>
              <a:latin typeface="Calibri" charset="0"/>
              <a:ea typeface="ＭＳ Ｐゴシック" charset="0"/>
              <a:cs typeface="ＭＳ Ｐゴシック" charset="0"/>
            </a:endParaRPr>
          </a:p>
        </p:txBody>
      </p:sp>
      <p:sp>
        <p:nvSpPr>
          <p:cNvPr id="23" name="テキスト ボックス 1"/>
          <p:cNvSpPr txBox="1">
            <a:spLocks noChangeArrowheads="1"/>
          </p:cNvSpPr>
          <p:nvPr/>
        </p:nvSpPr>
        <p:spPr bwMode="auto">
          <a:xfrm>
            <a:off x="1828101" y="5859463"/>
            <a:ext cx="1107996" cy="36933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defTabSz="457200">
              <a:defRPr kumimoji="1" sz="2400">
                <a:solidFill>
                  <a:schemeClr val="tx1"/>
                </a:solidFill>
                <a:latin typeface="Times" charset="0"/>
                <a:ea typeface="Osaka" charset="0"/>
                <a:cs typeface="Osaka" charset="0"/>
              </a:defRPr>
            </a:lvl1pPr>
            <a:lvl2pPr marL="742950" indent="-285750" defTabSz="457200">
              <a:defRPr kumimoji="1" sz="2400">
                <a:solidFill>
                  <a:schemeClr val="tx1"/>
                </a:solidFill>
                <a:latin typeface="Times" charset="0"/>
                <a:ea typeface="Osaka" charset="0"/>
                <a:cs typeface="Osaka" charset="0"/>
              </a:defRPr>
            </a:lvl2pPr>
            <a:lvl3pPr marL="1143000" indent="-228600" defTabSz="457200">
              <a:defRPr kumimoji="1" sz="2400">
                <a:solidFill>
                  <a:schemeClr val="tx1"/>
                </a:solidFill>
                <a:latin typeface="Times" charset="0"/>
                <a:ea typeface="Osaka" charset="0"/>
                <a:cs typeface="Osaka" charset="0"/>
              </a:defRPr>
            </a:lvl3pPr>
            <a:lvl4pPr marL="1600200" indent="-228600" defTabSz="457200">
              <a:defRPr kumimoji="1" sz="2400">
                <a:solidFill>
                  <a:schemeClr val="tx1"/>
                </a:solidFill>
                <a:latin typeface="Times" charset="0"/>
                <a:ea typeface="Osaka" charset="0"/>
                <a:cs typeface="Osaka" charset="0"/>
              </a:defRPr>
            </a:lvl4pPr>
            <a:lvl5pPr marL="2057400" indent="-228600" defTabSz="457200">
              <a:defRPr kumimoji="1" sz="2400">
                <a:solidFill>
                  <a:schemeClr val="tx1"/>
                </a:solidFill>
                <a:latin typeface="Times" charset="0"/>
                <a:ea typeface="Osaka" charset="0"/>
                <a:cs typeface="Osaka" charset="0"/>
              </a:defRPr>
            </a:lvl5pPr>
            <a:lvl6pPr marL="2514600" indent="-228600" fontAlgn="base">
              <a:spcBef>
                <a:spcPct val="0"/>
              </a:spcBef>
              <a:spcAft>
                <a:spcPct val="0"/>
              </a:spcAft>
              <a:defRPr kumimoji="1" sz="2400">
                <a:solidFill>
                  <a:schemeClr val="tx1"/>
                </a:solidFill>
                <a:latin typeface="Times" charset="0"/>
                <a:ea typeface="Osaka" charset="0"/>
                <a:cs typeface="Osaka" charset="0"/>
              </a:defRPr>
            </a:lvl6pPr>
            <a:lvl7pPr marL="2971800" indent="-228600" fontAlgn="base">
              <a:spcBef>
                <a:spcPct val="0"/>
              </a:spcBef>
              <a:spcAft>
                <a:spcPct val="0"/>
              </a:spcAft>
              <a:defRPr kumimoji="1" sz="2400">
                <a:solidFill>
                  <a:schemeClr val="tx1"/>
                </a:solidFill>
                <a:latin typeface="Times" charset="0"/>
                <a:ea typeface="Osaka" charset="0"/>
                <a:cs typeface="Osaka" charset="0"/>
              </a:defRPr>
            </a:lvl7pPr>
            <a:lvl8pPr marL="3429000" indent="-228600" fontAlgn="base">
              <a:spcBef>
                <a:spcPct val="0"/>
              </a:spcBef>
              <a:spcAft>
                <a:spcPct val="0"/>
              </a:spcAft>
              <a:defRPr kumimoji="1" sz="2400">
                <a:solidFill>
                  <a:schemeClr val="tx1"/>
                </a:solidFill>
                <a:latin typeface="Times" charset="0"/>
                <a:ea typeface="Osaka" charset="0"/>
                <a:cs typeface="Osaka" charset="0"/>
              </a:defRPr>
            </a:lvl8pPr>
            <a:lvl9pPr marL="3886200" indent="-228600" fontAlgn="base">
              <a:spcBef>
                <a:spcPct val="0"/>
              </a:spcBef>
              <a:spcAft>
                <a:spcPct val="0"/>
              </a:spcAft>
              <a:defRPr kumimoji="1" sz="2400">
                <a:solidFill>
                  <a:schemeClr val="tx1"/>
                </a:solidFill>
                <a:latin typeface="Times" charset="0"/>
                <a:ea typeface="Osaka" charset="0"/>
                <a:cs typeface="Osaka" charset="0"/>
              </a:defRPr>
            </a:lvl9pPr>
          </a:lstStyle>
          <a:p>
            <a:r>
              <a:rPr lang="ja-JP" altLang="en-US" sz="1800" b="1" dirty="0">
                <a:solidFill>
                  <a:srgbClr val="000000"/>
                </a:solidFill>
                <a:latin typeface="Calibri" charset="0"/>
                <a:ea typeface="ＭＳ Ｐゴシック" charset="0"/>
                <a:cs typeface="ＭＳ Ｐゴシック" charset="0"/>
              </a:rPr>
              <a:t>郵送</a:t>
            </a:r>
            <a:r>
              <a:rPr lang="ja-JP" altLang="en-US" sz="1800" b="1" dirty="0" smtClean="0">
                <a:solidFill>
                  <a:srgbClr val="000000"/>
                </a:solidFill>
                <a:latin typeface="Calibri" charset="0"/>
                <a:ea typeface="ＭＳ Ｐゴシック" charset="0"/>
                <a:cs typeface="ＭＳ Ｐゴシック" charset="0"/>
              </a:rPr>
              <a:t>検査</a:t>
            </a:r>
            <a:endParaRPr lang="en-US" altLang="ja-JP" sz="1800" b="1" dirty="0">
              <a:solidFill>
                <a:srgbClr val="000000"/>
              </a:solidFill>
              <a:latin typeface="Calibri" charset="0"/>
              <a:ea typeface="ＭＳ Ｐゴシック" charset="0"/>
              <a:cs typeface="ＭＳ Ｐゴシック" charset="0"/>
            </a:endParaRPr>
          </a:p>
        </p:txBody>
      </p:sp>
      <p:sp>
        <p:nvSpPr>
          <p:cNvPr id="24" name="正方形/長方形 2"/>
          <p:cNvSpPr>
            <a:spLocks noChangeArrowheads="1"/>
          </p:cNvSpPr>
          <p:nvPr/>
        </p:nvSpPr>
        <p:spPr bwMode="auto">
          <a:xfrm>
            <a:off x="0" y="5686425"/>
            <a:ext cx="5160357" cy="1163638"/>
          </a:xfrm>
          <a:prstGeom prst="rect">
            <a:avLst/>
          </a:prstGeom>
          <a:noFill/>
          <a:ln w="9525">
            <a:solidFill>
              <a:schemeClr val="tx1"/>
            </a:solidFill>
            <a:prstDash val="dash"/>
            <a:miter lim="800000"/>
            <a:headEnd/>
            <a:tailEnd/>
          </a:ln>
          <a:effectLst>
            <a:outerShdw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Lst>
        </p:spPr>
        <p:txBody>
          <a:bodyPr anchor="ctr"/>
          <a:lstStyle/>
          <a:p>
            <a:pPr algn="ctr" defTabSz="457200"/>
            <a:endParaRPr lang="ja-JP" altLang="en-US" sz="1800">
              <a:solidFill>
                <a:srgbClr val="FFFFFF"/>
              </a:solidFill>
              <a:latin typeface="Calibri" charset="0"/>
              <a:ea typeface="ＭＳ Ｐゴシック" charset="0"/>
              <a:cs typeface="ＭＳ Ｐゴシック" charset="0"/>
            </a:endParaRPr>
          </a:p>
        </p:txBody>
      </p:sp>
      <p:sp>
        <p:nvSpPr>
          <p:cNvPr id="25" name="Text Box 22"/>
          <p:cNvSpPr txBox="1">
            <a:spLocks noChangeArrowheads="1"/>
          </p:cNvSpPr>
          <p:nvPr/>
        </p:nvSpPr>
        <p:spPr bwMode="auto">
          <a:xfrm>
            <a:off x="4109770" y="3770785"/>
            <a:ext cx="172384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kumimoji="1" sz="2400">
                <a:solidFill>
                  <a:schemeClr val="tx1"/>
                </a:solidFill>
                <a:latin typeface="Times" charset="0"/>
                <a:ea typeface="Osaka" charset="0"/>
                <a:cs typeface="Osaka" charset="0"/>
              </a:defRPr>
            </a:lvl1pPr>
            <a:lvl2pPr marL="742950" indent="-285750" defTabSz="457200">
              <a:defRPr kumimoji="1" sz="2400">
                <a:solidFill>
                  <a:schemeClr val="tx1"/>
                </a:solidFill>
                <a:latin typeface="Times" charset="0"/>
                <a:ea typeface="Osaka" charset="0"/>
                <a:cs typeface="Osaka" charset="0"/>
              </a:defRPr>
            </a:lvl2pPr>
            <a:lvl3pPr marL="1143000" indent="-228600" defTabSz="457200">
              <a:defRPr kumimoji="1" sz="2400">
                <a:solidFill>
                  <a:schemeClr val="tx1"/>
                </a:solidFill>
                <a:latin typeface="Times" charset="0"/>
                <a:ea typeface="Osaka" charset="0"/>
                <a:cs typeface="Osaka" charset="0"/>
              </a:defRPr>
            </a:lvl3pPr>
            <a:lvl4pPr marL="1600200" indent="-228600" defTabSz="457200">
              <a:defRPr kumimoji="1" sz="2400">
                <a:solidFill>
                  <a:schemeClr val="tx1"/>
                </a:solidFill>
                <a:latin typeface="Times" charset="0"/>
                <a:ea typeface="Osaka" charset="0"/>
                <a:cs typeface="Osaka" charset="0"/>
              </a:defRPr>
            </a:lvl4pPr>
            <a:lvl5pPr marL="2057400" indent="-228600" defTabSz="457200">
              <a:defRPr kumimoji="1" sz="2400">
                <a:solidFill>
                  <a:schemeClr val="tx1"/>
                </a:solidFill>
                <a:latin typeface="Times" charset="0"/>
                <a:ea typeface="Osaka" charset="0"/>
                <a:cs typeface="Osaka" charset="0"/>
              </a:defRPr>
            </a:lvl5pPr>
            <a:lvl6pPr marL="2514600" indent="-228600" fontAlgn="base">
              <a:spcBef>
                <a:spcPct val="0"/>
              </a:spcBef>
              <a:spcAft>
                <a:spcPct val="0"/>
              </a:spcAft>
              <a:defRPr kumimoji="1" sz="2400">
                <a:solidFill>
                  <a:schemeClr val="tx1"/>
                </a:solidFill>
                <a:latin typeface="Times" charset="0"/>
                <a:ea typeface="Osaka" charset="0"/>
                <a:cs typeface="Osaka" charset="0"/>
              </a:defRPr>
            </a:lvl6pPr>
            <a:lvl7pPr marL="2971800" indent="-228600" fontAlgn="base">
              <a:spcBef>
                <a:spcPct val="0"/>
              </a:spcBef>
              <a:spcAft>
                <a:spcPct val="0"/>
              </a:spcAft>
              <a:defRPr kumimoji="1" sz="2400">
                <a:solidFill>
                  <a:schemeClr val="tx1"/>
                </a:solidFill>
                <a:latin typeface="Times" charset="0"/>
                <a:ea typeface="Osaka" charset="0"/>
                <a:cs typeface="Osaka" charset="0"/>
              </a:defRPr>
            </a:lvl7pPr>
            <a:lvl8pPr marL="3429000" indent="-228600" fontAlgn="base">
              <a:spcBef>
                <a:spcPct val="0"/>
              </a:spcBef>
              <a:spcAft>
                <a:spcPct val="0"/>
              </a:spcAft>
              <a:defRPr kumimoji="1" sz="2400">
                <a:solidFill>
                  <a:schemeClr val="tx1"/>
                </a:solidFill>
                <a:latin typeface="Times" charset="0"/>
                <a:ea typeface="Osaka" charset="0"/>
                <a:cs typeface="Osaka" charset="0"/>
              </a:defRPr>
            </a:lvl8pPr>
            <a:lvl9pPr marL="3886200" indent="-228600" fontAlgn="base">
              <a:spcBef>
                <a:spcPct val="0"/>
              </a:spcBef>
              <a:spcAft>
                <a:spcPct val="0"/>
              </a:spcAft>
              <a:defRPr kumimoji="1" sz="2400">
                <a:solidFill>
                  <a:schemeClr val="tx1"/>
                </a:solidFill>
                <a:latin typeface="Times" charset="0"/>
                <a:ea typeface="Osaka" charset="0"/>
                <a:cs typeface="Osaka" charset="0"/>
              </a:defRPr>
            </a:lvl9pPr>
          </a:lstStyle>
          <a:p>
            <a:pPr algn="ctr"/>
            <a:r>
              <a:rPr lang="ja-JP" altLang="en-US" sz="1800" b="1" dirty="0" smtClean="0">
                <a:solidFill>
                  <a:srgbClr val="000000"/>
                </a:solidFill>
                <a:latin typeface="Calibri" charset="0"/>
                <a:ea typeface="ＭＳ Ｐゴシック" charset="0"/>
                <a:cs typeface="ＭＳ Ｐゴシック" charset="0"/>
              </a:rPr>
              <a:t>医師による届出</a:t>
            </a:r>
            <a:endParaRPr lang="en-US" altLang="ja-JP" sz="1800" b="1" dirty="0">
              <a:solidFill>
                <a:srgbClr val="000000"/>
              </a:solidFill>
              <a:latin typeface="Calibri" charset="0"/>
              <a:ea typeface="ＭＳ Ｐゴシック" charset="0"/>
              <a:cs typeface="ＭＳ Ｐゴシック" charset="0"/>
            </a:endParaRPr>
          </a:p>
        </p:txBody>
      </p:sp>
      <p:sp>
        <p:nvSpPr>
          <p:cNvPr id="26" name="テキスト ボックス 3"/>
          <p:cNvSpPr txBox="1">
            <a:spLocks noChangeArrowheads="1"/>
          </p:cNvSpPr>
          <p:nvPr/>
        </p:nvSpPr>
        <p:spPr bwMode="auto">
          <a:xfrm>
            <a:off x="7162177" y="2296315"/>
            <a:ext cx="112082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kumimoji="1" sz="2400">
                <a:solidFill>
                  <a:schemeClr val="tx1"/>
                </a:solidFill>
                <a:latin typeface="Times" charset="0"/>
                <a:ea typeface="Osaka" charset="0"/>
                <a:cs typeface="Osaka" charset="0"/>
              </a:defRPr>
            </a:lvl1pPr>
            <a:lvl2pPr marL="742950" indent="-285750" defTabSz="457200">
              <a:defRPr kumimoji="1" sz="2400">
                <a:solidFill>
                  <a:schemeClr val="tx1"/>
                </a:solidFill>
                <a:latin typeface="Times" charset="0"/>
                <a:ea typeface="Osaka" charset="0"/>
                <a:cs typeface="Osaka" charset="0"/>
              </a:defRPr>
            </a:lvl2pPr>
            <a:lvl3pPr marL="1143000" indent="-228600" defTabSz="457200">
              <a:defRPr kumimoji="1" sz="2400">
                <a:solidFill>
                  <a:schemeClr val="tx1"/>
                </a:solidFill>
                <a:latin typeface="Times" charset="0"/>
                <a:ea typeface="Osaka" charset="0"/>
                <a:cs typeface="Osaka" charset="0"/>
              </a:defRPr>
            </a:lvl3pPr>
            <a:lvl4pPr marL="1600200" indent="-228600" defTabSz="457200">
              <a:defRPr kumimoji="1" sz="2400">
                <a:solidFill>
                  <a:schemeClr val="tx1"/>
                </a:solidFill>
                <a:latin typeface="Times" charset="0"/>
                <a:ea typeface="Osaka" charset="0"/>
                <a:cs typeface="Osaka" charset="0"/>
              </a:defRPr>
            </a:lvl4pPr>
            <a:lvl5pPr marL="2057400" indent="-228600" defTabSz="457200">
              <a:defRPr kumimoji="1" sz="2400">
                <a:solidFill>
                  <a:schemeClr val="tx1"/>
                </a:solidFill>
                <a:latin typeface="Times" charset="0"/>
                <a:ea typeface="Osaka" charset="0"/>
                <a:cs typeface="Osaka" charset="0"/>
              </a:defRPr>
            </a:lvl5pPr>
            <a:lvl6pPr marL="2514600" indent="-228600" fontAlgn="base">
              <a:spcBef>
                <a:spcPct val="0"/>
              </a:spcBef>
              <a:spcAft>
                <a:spcPct val="0"/>
              </a:spcAft>
              <a:defRPr kumimoji="1" sz="2400">
                <a:solidFill>
                  <a:schemeClr val="tx1"/>
                </a:solidFill>
                <a:latin typeface="Times" charset="0"/>
                <a:ea typeface="Osaka" charset="0"/>
                <a:cs typeface="Osaka" charset="0"/>
              </a:defRPr>
            </a:lvl6pPr>
            <a:lvl7pPr marL="2971800" indent="-228600" fontAlgn="base">
              <a:spcBef>
                <a:spcPct val="0"/>
              </a:spcBef>
              <a:spcAft>
                <a:spcPct val="0"/>
              </a:spcAft>
              <a:defRPr kumimoji="1" sz="2400">
                <a:solidFill>
                  <a:schemeClr val="tx1"/>
                </a:solidFill>
                <a:latin typeface="Times" charset="0"/>
                <a:ea typeface="Osaka" charset="0"/>
                <a:cs typeface="Osaka" charset="0"/>
              </a:defRPr>
            </a:lvl7pPr>
            <a:lvl8pPr marL="3429000" indent="-228600" fontAlgn="base">
              <a:spcBef>
                <a:spcPct val="0"/>
              </a:spcBef>
              <a:spcAft>
                <a:spcPct val="0"/>
              </a:spcAft>
              <a:defRPr kumimoji="1" sz="2400">
                <a:solidFill>
                  <a:schemeClr val="tx1"/>
                </a:solidFill>
                <a:latin typeface="Times" charset="0"/>
                <a:ea typeface="Osaka" charset="0"/>
                <a:cs typeface="Osaka" charset="0"/>
              </a:defRPr>
            </a:lvl8pPr>
            <a:lvl9pPr marL="3886200" indent="-228600" fontAlgn="base">
              <a:spcBef>
                <a:spcPct val="0"/>
              </a:spcBef>
              <a:spcAft>
                <a:spcPct val="0"/>
              </a:spcAft>
              <a:defRPr kumimoji="1" sz="2400">
                <a:solidFill>
                  <a:schemeClr val="tx1"/>
                </a:solidFill>
                <a:latin typeface="Times" charset="0"/>
                <a:ea typeface="Osaka" charset="0"/>
                <a:cs typeface="Osaka" charset="0"/>
              </a:defRPr>
            </a:lvl9pPr>
          </a:lstStyle>
          <a:p>
            <a:r>
              <a:rPr lang="ja-JP" altLang="en-US" sz="1800" b="1" dirty="0" smtClean="0">
                <a:solidFill>
                  <a:srgbClr val="000000"/>
                </a:solidFill>
                <a:latin typeface="Calibri" charset="0"/>
                <a:ea typeface="ＭＳ Ｐゴシック" charset="0"/>
                <a:cs typeface="ＭＳ Ｐゴシック" charset="0"/>
              </a:rPr>
              <a:t>専用回線</a:t>
            </a:r>
            <a:endParaRPr lang="en-US" altLang="ja-JP" sz="1800" b="1" dirty="0">
              <a:solidFill>
                <a:srgbClr val="000000"/>
              </a:solidFill>
              <a:latin typeface="Calibri" charset="0"/>
              <a:ea typeface="ＭＳ Ｐゴシック" charset="0"/>
              <a:cs typeface="ＭＳ Ｐゴシック" charset="0"/>
            </a:endParaRPr>
          </a:p>
        </p:txBody>
      </p:sp>
      <p:sp>
        <p:nvSpPr>
          <p:cNvPr id="27" name="Line 21"/>
          <p:cNvSpPr>
            <a:spLocks noChangeShapeType="1"/>
          </p:cNvSpPr>
          <p:nvPr/>
        </p:nvSpPr>
        <p:spPr bwMode="auto">
          <a:xfrm>
            <a:off x="7111421" y="5275795"/>
            <a:ext cx="0" cy="3619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28" name="テキスト ボックス 3"/>
          <p:cNvSpPr txBox="1">
            <a:spLocks noChangeArrowheads="1"/>
          </p:cNvSpPr>
          <p:nvPr/>
        </p:nvSpPr>
        <p:spPr bwMode="auto">
          <a:xfrm>
            <a:off x="6314496" y="5740932"/>
            <a:ext cx="16351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kumimoji="1" sz="2400">
                <a:solidFill>
                  <a:schemeClr val="tx1"/>
                </a:solidFill>
                <a:latin typeface="Times" charset="0"/>
                <a:ea typeface="Osaka" charset="0"/>
                <a:cs typeface="Osaka" charset="0"/>
              </a:defRPr>
            </a:lvl1pPr>
            <a:lvl2pPr marL="742950" indent="-285750" defTabSz="457200">
              <a:defRPr kumimoji="1" sz="2400">
                <a:solidFill>
                  <a:schemeClr val="tx1"/>
                </a:solidFill>
                <a:latin typeface="Times" charset="0"/>
                <a:ea typeface="Osaka" charset="0"/>
                <a:cs typeface="Osaka" charset="0"/>
              </a:defRPr>
            </a:lvl2pPr>
            <a:lvl3pPr marL="1143000" indent="-228600" defTabSz="457200">
              <a:defRPr kumimoji="1" sz="2400">
                <a:solidFill>
                  <a:schemeClr val="tx1"/>
                </a:solidFill>
                <a:latin typeface="Times" charset="0"/>
                <a:ea typeface="Osaka" charset="0"/>
                <a:cs typeface="Osaka" charset="0"/>
              </a:defRPr>
            </a:lvl3pPr>
            <a:lvl4pPr marL="1600200" indent="-228600" defTabSz="457200">
              <a:defRPr kumimoji="1" sz="2400">
                <a:solidFill>
                  <a:schemeClr val="tx1"/>
                </a:solidFill>
                <a:latin typeface="Times" charset="0"/>
                <a:ea typeface="Osaka" charset="0"/>
                <a:cs typeface="Osaka" charset="0"/>
              </a:defRPr>
            </a:lvl4pPr>
            <a:lvl5pPr marL="2057400" indent="-228600" defTabSz="457200">
              <a:defRPr kumimoji="1" sz="2400">
                <a:solidFill>
                  <a:schemeClr val="tx1"/>
                </a:solidFill>
                <a:latin typeface="Times" charset="0"/>
                <a:ea typeface="Osaka" charset="0"/>
                <a:cs typeface="Osaka" charset="0"/>
              </a:defRPr>
            </a:lvl5pPr>
            <a:lvl6pPr marL="2514600" indent="-228600" fontAlgn="base">
              <a:spcBef>
                <a:spcPct val="0"/>
              </a:spcBef>
              <a:spcAft>
                <a:spcPct val="0"/>
              </a:spcAft>
              <a:defRPr kumimoji="1" sz="2400">
                <a:solidFill>
                  <a:schemeClr val="tx1"/>
                </a:solidFill>
                <a:latin typeface="Times" charset="0"/>
                <a:ea typeface="Osaka" charset="0"/>
                <a:cs typeface="Osaka" charset="0"/>
              </a:defRPr>
            </a:lvl6pPr>
            <a:lvl7pPr marL="2971800" indent="-228600" fontAlgn="base">
              <a:spcBef>
                <a:spcPct val="0"/>
              </a:spcBef>
              <a:spcAft>
                <a:spcPct val="0"/>
              </a:spcAft>
              <a:defRPr kumimoji="1" sz="2400">
                <a:solidFill>
                  <a:schemeClr val="tx1"/>
                </a:solidFill>
                <a:latin typeface="Times" charset="0"/>
                <a:ea typeface="Osaka" charset="0"/>
                <a:cs typeface="Osaka" charset="0"/>
              </a:defRPr>
            </a:lvl7pPr>
            <a:lvl8pPr marL="3429000" indent="-228600" fontAlgn="base">
              <a:spcBef>
                <a:spcPct val="0"/>
              </a:spcBef>
              <a:spcAft>
                <a:spcPct val="0"/>
              </a:spcAft>
              <a:defRPr kumimoji="1" sz="2400">
                <a:solidFill>
                  <a:schemeClr val="tx1"/>
                </a:solidFill>
                <a:latin typeface="Times" charset="0"/>
                <a:ea typeface="Osaka" charset="0"/>
                <a:cs typeface="Osaka" charset="0"/>
              </a:defRPr>
            </a:lvl8pPr>
            <a:lvl9pPr marL="3886200" indent="-228600" fontAlgn="base">
              <a:spcBef>
                <a:spcPct val="0"/>
              </a:spcBef>
              <a:spcAft>
                <a:spcPct val="0"/>
              </a:spcAft>
              <a:defRPr kumimoji="1" sz="2400">
                <a:solidFill>
                  <a:schemeClr val="tx1"/>
                </a:solidFill>
                <a:latin typeface="Times" charset="0"/>
                <a:ea typeface="Osaka" charset="0"/>
                <a:cs typeface="Osaka" charset="0"/>
              </a:defRPr>
            </a:lvl9pPr>
          </a:lstStyle>
          <a:p>
            <a:r>
              <a:rPr lang="ja-JP" altLang="en-US" sz="1800" b="1">
                <a:solidFill>
                  <a:srgbClr val="000000"/>
                </a:solidFill>
                <a:latin typeface="Calibri" charset="0"/>
                <a:ea typeface="ＭＳ Ｐゴシック" charset="0"/>
                <a:cs typeface="ＭＳ Ｐゴシック" charset="0"/>
              </a:rPr>
              <a:t>公表（</a:t>
            </a:r>
            <a:r>
              <a:rPr lang="en-US" altLang="ja-JP" sz="1800" b="1">
                <a:solidFill>
                  <a:srgbClr val="000000"/>
                </a:solidFill>
                <a:latin typeface="Calibri" charset="0"/>
                <a:ea typeface="ＭＳ Ｐゴシック" charset="0"/>
                <a:cs typeface="ＭＳ Ｐゴシック" charset="0"/>
              </a:rPr>
              <a:t>3</a:t>
            </a:r>
            <a:r>
              <a:rPr lang="ja-JP" altLang="en-US" sz="1800" b="1">
                <a:solidFill>
                  <a:srgbClr val="000000"/>
                </a:solidFill>
                <a:latin typeface="Calibri" charset="0"/>
                <a:ea typeface="ＭＳ Ｐゴシック" charset="0"/>
                <a:cs typeface="ＭＳ Ｐゴシック" charset="0"/>
              </a:rPr>
              <a:t>ヶ月毎）</a:t>
            </a:r>
          </a:p>
        </p:txBody>
      </p:sp>
      <p:sp>
        <p:nvSpPr>
          <p:cNvPr id="30" name="テキスト ボックス 29"/>
          <p:cNvSpPr txBox="1"/>
          <p:nvPr/>
        </p:nvSpPr>
        <p:spPr>
          <a:xfrm>
            <a:off x="1534839" y="3213361"/>
            <a:ext cx="1665991" cy="461665"/>
          </a:xfrm>
          <a:prstGeom prst="rect">
            <a:avLst/>
          </a:prstGeom>
          <a:noFill/>
        </p:spPr>
        <p:txBody>
          <a:bodyPr wrap="none" rtlCol="0">
            <a:spAutoFit/>
          </a:bodyPr>
          <a:lstStyle/>
          <a:p>
            <a:r>
              <a:rPr kumimoji="1" lang="en-US" altLang="ja-JP" sz="2400" dirty="0" smtClean="0">
                <a:solidFill>
                  <a:srgbClr val="0000FF"/>
                </a:solidFill>
              </a:rPr>
              <a:t>136,400</a:t>
            </a:r>
            <a:r>
              <a:rPr kumimoji="1" lang="ja-JP" altLang="en-US" dirty="0" smtClean="0">
                <a:solidFill>
                  <a:srgbClr val="0000FF"/>
                </a:solidFill>
              </a:rPr>
              <a:t>件</a:t>
            </a:r>
            <a:endParaRPr kumimoji="1" lang="ja-JP" altLang="en-US" dirty="0"/>
          </a:p>
        </p:txBody>
      </p:sp>
      <p:sp>
        <p:nvSpPr>
          <p:cNvPr id="31" name="テキスト ボックス 30"/>
          <p:cNvSpPr txBox="1"/>
          <p:nvPr/>
        </p:nvSpPr>
        <p:spPr>
          <a:xfrm>
            <a:off x="0" y="6353731"/>
            <a:ext cx="2608707" cy="461665"/>
          </a:xfrm>
          <a:prstGeom prst="rect">
            <a:avLst/>
          </a:prstGeom>
          <a:noFill/>
        </p:spPr>
        <p:txBody>
          <a:bodyPr wrap="none" rtlCol="0">
            <a:spAutoFit/>
          </a:bodyPr>
          <a:lstStyle/>
          <a:p>
            <a:r>
              <a:rPr kumimoji="1" lang="ja-JP" altLang="en-US" dirty="0" smtClean="0"/>
              <a:t>献血：</a:t>
            </a:r>
            <a:r>
              <a:rPr kumimoji="1" lang="en-US" altLang="ja-JP" sz="2400" dirty="0" smtClean="0">
                <a:solidFill>
                  <a:srgbClr val="0000FF"/>
                </a:solidFill>
              </a:rPr>
              <a:t>5,205,819</a:t>
            </a:r>
            <a:r>
              <a:rPr lang="ja-JP" altLang="en-US" dirty="0" smtClean="0">
                <a:solidFill>
                  <a:srgbClr val="0000FF"/>
                </a:solidFill>
              </a:rPr>
              <a:t>件</a:t>
            </a:r>
            <a:endParaRPr lang="ja-JP" altLang="en-US" dirty="0"/>
          </a:p>
        </p:txBody>
      </p:sp>
      <p:sp>
        <p:nvSpPr>
          <p:cNvPr id="32" name="テキスト ボックス 31"/>
          <p:cNvSpPr txBox="1"/>
          <p:nvPr/>
        </p:nvSpPr>
        <p:spPr>
          <a:xfrm>
            <a:off x="2910472" y="5859463"/>
            <a:ext cx="2740053" cy="830997"/>
          </a:xfrm>
          <a:prstGeom prst="rect">
            <a:avLst/>
          </a:prstGeom>
          <a:noFill/>
        </p:spPr>
        <p:txBody>
          <a:bodyPr wrap="none" rtlCol="0">
            <a:spAutoFit/>
          </a:bodyPr>
          <a:lstStyle/>
          <a:p>
            <a:r>
              <a:rPr kumimoji="1" lang="en-US" altLang="ja-JP" sz="2400" dirty="0" smtClean="0">
                <a:solidFill>
                  <a:srgbClr val="0000FF"/>
                </a:solidFill>
              </a:rPr>
              <a:t>73,863</a:t>
            </a:r>
            <a:r>
              <a:rPr lang="ja-JP" altLang="en-US" dirty="0" smtClean="0">
                <a:solidFill>
                  <a:srgbClr val="0000FF"/>
                </a:solidFill>
              </a:rPr>
              <a:t>件</a:t>
            </a:r>
            <a:endParaRPr kumimoji="1" lang="en-US" altLang="ja-JP" dirty="0" smtClean="0">
              <a:solidFill>
                <a:srgbClr val="0000FF"/>
              </a:solidFill>
            </a:endParaRPr>
          </a:p>
          <a:p>
            <a:r>
              <a:rPr lang="en-US" altLang="ja-JP" sz="2400" dirty="0">
                <a:solidFill>
                  <a:srgbClr val="0000FF"/>
                </a:solidFill>
              </a:rPr>
              <a:t> </a:t>
            </a:r>
            <a:r>
              <a:rPr lang="en-US" altLang="ja-JP" sz="2400" dirty="0" smtClean="0">
                <a:solidFill>
                  <a:srgbClr val="0000FF"/>
                </a:solidFill>
              </a:rPr>
              <a:t>  </a:t>
            </a:r>
            <a:r>
              <a:rPr kumimoji="1" lang="ja-JP" altLang="en-US" sz="2400" dirty="0" smtClean="0">
                <a:solidFill>
                  <a:srgbClr val="0000FF"/>
                </a:solidFill>
              </a:rPr>
              <a:t>（</a:t>
            </a:r>
            <a:r>
              <a:rPr kumimoji="1" lang="en-US" altLang="ja-JP" sz="2400" dirty="0" smtClean="0">
                <a:solidFill>
                  <a:srgbClr val="0000FF"/>
                </a:solidFill>
              </a:rPr>
              <a:t>11</a:t>
            </a:r>
            <a:r>
              <a:rPr kumimoji="1" lang="ja-JP" altLang="en-US" sz="2400" dirty="0" smtClean="0">
                <a:solidFill>
                  <a:srgbClr val="0000FF"/>
                </a:solidFill>
              </a:rPr>
              <a:t>社中の</a:t>
            </a:r>
            <a:r>
              <a:rPr kumimoji="1" lang="en-US" altLang="ja-JP" sz="2400" dirty="0" smtClean="0">
                <a:solidFill>
                  <a:srgbClr val="0000FF"/>
                </a:solidFill>
              </a:rPr>
              <a:t>10</a:t>
            </a:r>
            <a:r>
              <a:rPr kumimoji="1" lang="ja-JP" altLang="en-US" sz="2400" dirty="0" smtClean="0">
                <a:solidFill>
                  <a:srgbClr val="0000FF"/>
                </a:solidFill>
              </a:rPr>
              <a:t>社</a:t>
            </a:r>
            <a:r>
              <a:rPr kumimoji="1" lang="en-US" altLang="ja-JP" sz="2400" dirty="0" smtClean="0">
                <a:solidFill>
                  <a:srgbClr val="0000FF"/>
                </a:solidFill>
              </a:rPr>
              <a:t>)</a:t>
            </a:r>
            <a:endParaRPr kumimoji="1" lang="en-US" altLang="ja-JP" sz="2400" dirty="0" smtClean="0"/>
          </a:p>
        </p:txBody>
      </p:sp>
      <p:sp>
        <p:nvSpPr>
          <p:cNvPr id="34" name="テキスト ボックス 33"/>
          <p:cNvSpPr txBox="1"/>
          <p:nvPr/>
        </p:nvSpPr>
        <p:spPr>
          <a:xfrm>
            <a:off x="4327389" y="4306827"/>
            <a:ext cx="4842366" cy="461665"/>
          </a:xfrm>
          <a:prstGeom prst="rect">
            <a:avLst/>
          </a:prstGeom>
          <a:noFill/>
        </p:spPr>
        <p:txBody>
          <a:bodyPr wrap="none" rtlCol="0">
            <a:spAutoFit/>
          </a:bodyPr>
          <a:lstStyle/>
          <a:p>
            <a:r>
              <a:rPr kumimoji="1" lang="ja-JP" altLang="en-US" dirty="0" smtClean="0"/>
              <a:t>推定</a:t>
            </a:r>
            <a:r>
              <a:rPr kumimoji="1" lang="en-US" altLang="ja-JP" sz="2400" dirty="0" smtClean="0">
                <a:solidFill>
                  <a:srgbClr val="0000FF"/>
                </a:solidFill>
              </a:rPr>
              <a:t>620</a:t>
            </a:r>
            <a:r>
              <a:rPr kumimoji="1" lang="ja-JP" altLang="en-US" sz="2400" dirty="0" smtClean="0">
                <a:solidFill>
                  <a:srgbClr val="0000FF"/>
                </a:solidFill>
              </a:rPr>
              <a:t>万</a:t>
            </a:r>
            <a:r>
              <a:rPr kumimoji="1" lang="ja-JP" altLang="en-US" dirty="0" smtClean="0">
                <a:solidFill>
                  <a:srgbClr val="0000FF"/>
                </a:solidFill>
              </a:rPr>
              <a:t>件</a:t>
            </a:r>
            <a:r>
              <a:rPr kumimoji="1" lang="en-US" altLang="ja-JP" sz="1400" dirty="0" smtClean="0">
                <a:solidFill>
                  <a:srgbClr val="0000FF"/>
                </a:solidFill>
              </a:rPr>
              <a:t>(</a:t>
            </a:r>
            <a:r>
              <a:rPr kumimoji="1" lang="ja-JP" altLang="en-US" sz="1400" dirty="0" smtClean="0">
                <a:solidFill>
                  <a:srgbClr val="0000FF"/>
                </a:solidFill>
              </a:rPr>
              <a:t>回答率</a:t>
            </a:r>
            <a:r>
              <a:rPr kumimoji="1" lang="en-US" altLang="ja-JP" sz="1400" dirty="0" smtClean="0">
                <a:solidFill>
                  <a:srgbClr val="0000FF"/>
                </a:solidFill>
              </a:rPr>
              <a:t>21.1%</a:t>
            </a:r>
            <a:r>
              <a:rPr kumimoji="1" lang="ja-JP" altLang="en-US" sz="1400" dirty="0" smtClean="0">
                <a:solidFill>
                  <a:srgbClr val="0000FF"/>
                </a:solidFill>
              </a:rPr>
              <a:t>のアンケート調査の推計</a:t>
            </a:r>
            <a:r>
              <a:rPr kumimoji="1" lang="en-US" altLang="ja-JP" sz="1400" dirty="0" smtClean="0">
                <a:solidFill>
                  <a:srgbClr val="0000FF"/>
                </a:solidFill>
              </a:rPr>
              <a:t>)</a:t>
            </a:r>
            <a:endParaRPr kumimoji="1" lang="ja-JP" altLang="en-US" sz="1400" dirty="0">
              <a:solidFill>
                <a:srgbClr val="0000FF"/>
              </a:solidFill>
            </a:endParaRPr>
          </a:p>
        </p:txBody>
      </p:sp>
      <p:sp>
        <p:nvSpPr>
          <p:cNvPr id="37" name="右中かっこ 36"/>
          <p:cNvSpPr/>
          <p:nvPr/>
        </p:nvSpPr>
        <p:spPr>
          <a:xfrm>
            <a:off x="3834868" y="3835117"/>
            <a:ext cx="495300" cy="1550173"/>
          </a:xfrm>
          <a:prstGeom prst="rightBrace">
            <a:avLst/>
          </a:prstGeom>
          <a:noFill/>
          <a:ln w="38100" cmpd="sng">
            <a:solidFill>
              <a:srgbClr val="00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29" name="テキスト ボックス 28"/>
          <p:cNvSpPr txBox="1"/>
          <p:nvPr/>
        </p:nvSpPr>
        <p:spPr>
          <a:xfrm>
            <a:off x="2077231" y="4353717"/>
            <a:ext cx="1992853" cy="461665"/>
          </a:xfrm>
          <a:prstGeom prst="rect">
            <a:avLst/>
          </a:prstGeom>
          <a:noFill/>
        </p:spPr>
        <p:txBody>
          <a:bodyPr wrap="none" rtlCol="0">
            <a:spAutoFit/>
          </a:bodyPr>
          <a:lstStyle/>
          <a:p>
            <a:r>
              <a:rPr kumimoji="1" lang="ja-JP" altLang="en-US" dirty="0" smtClean="0"/>
              <a:t>病院内検査科：</a:t>
            </a:r>
            <a:r>
              <a:rPr kumimoji="1" lang="ja-JP" altLang="en-US" sz="2400" b="1" dirty="0" smtClean="0">
                <a:solidFill>
                  <a:srgbClr val="0000FF"/>
                </a:solidFill>
              </a:rPr>
              <a:t>？</a:t>
            </a:r>
            <a:endParaRPr kumimoji="1" lang="ja-JP" altLang="en-US" sz="2400" b="1" dirty="0">
              <a:solidFill>
                <a:srgbClr val="0000FF"/>
              </a:solidFill>
            </a:endParaRPr>
          </a:p>
        </p:txBody>
      </p:sp>
    </p:spTree>
    <p:extLst>
      <p:ext uri="{BB962C8B-B14F-4D97-AF65-F5344CB8AC3E}">
        <p14:creationId xmlns:p14="http://schemas.microsoft.com/office/powerpoint/2010/main" val="261570119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4220629" y="1128689"/>
            <a:ext cx="4635500" cy="3238500"/>
          </a:xfrm>
          <a:prstGeom prst="rect">
            <a:avLst/>
          </a:prstGeom>
          <a:solidFill>
            <a:schemeClr val="tx2">
              <a:lumMod val="20000"/>
              <a:lumOff val="80000"/>
            </a:schemeClr>
          </a:solidFill>
          <a:effectLst/>
        </p:spPr>
        <p:style>
          <a:lnRef idx="1">
            <a:schemeClr val="accent1"/>
          </a:lnRef>
          <a:fillRef idx="3">
            <a:schemeClr val="accent1"/>
          </a:fillRef>
          <a:effectRef idx="2">
            <a:schemeClr val="accent1"/>
          </a:effectRef>
          <a:fontRef idx="minor">
            <a:schemeClr val="lt1"/>
          </a:fontRef>
        </p:style>
        <p:txBody>
          <a:bodyPr/>
          <a:lstStyle/>
          <a:p>
            <a:pPr algn="ctr">
              <a:defRPr/>
            </a:pPr>
            <a:r>
              <a:rPr lang="ja-JP" altLang="en-US" sz="1800" dirty="0" smtClean="0">
                <a:solidFill>
                  <a:prstClr val="black"/>
                </a:solidFill>
                <a:latin typeface="Calibri"/>
                <a:ea typeface="ＭＳ Ｐゴシック"/>
              </a:rPr>
              <a:t>感染症法に基づく</a:t>
            </a:r>
            <a:r>
              <a:rPr lang="ja-JP" altLang="en-US" dirty="0" smtClean="0">
                <a:solidFill>
                  <a:prstClr val="black"/>
                </a:solidFill>
                <a:latin typeface="Calibri"/>
                <a:ea typeface="ＭＳ Ｐゴシック"/>
              </a:rPr>
              <a:t>「</a:t>
            </a:r>
            <a:r>
              <a:rPr lang="ja-JP" altLang="en-US" sz="1800" dirty="0" smtClean="0">
                <a:solidFill>
                  <a:prstClr val="black"/>
                </a:solidFill>
                <a:latin typeface="Calibri"/>
                <a:ea typeface="ＭＳ Ｐゴシック"/>
              </a:rPr>
              <a:t>感染症</a:t>
            </a:r>
            <a:r>
              <a:rPr lang="ja-JP" altLang="en-US" sz="1800" dirty="0">
                <a:solidFill>
                  <a:prstClr val="black"/>
                </a:solidFill>
                <a:latin typeface="Calibri"/>
                <a:ea typeface="ＭＳ Ｐゴシック"/>
              </a:rPr>
              <a:t>発生動向調査</a:t>
            </a:r>
            <a:r>
              <a:rPr lang="ja-JP" altLang="en-US" sz="1800" dirty="0" smtClean="0">
                <a:solidFill>
                  <a:prstClr val="black"/>
                </a:solidFill>
                <a:latin typeface="Calibri"/>
                <a:ea typeface="ＭＳ Ｐゴシック"/>
              </a:rPr>
              <a:t>事業」</a:t>
            </a:r>
            <a:endParaRPr lang="ja-JP" altLang="en-US" sz="1800" dirty="0">
              <a:solidFill>
                <a:prstClr val="black"/>
              </a:solidFill>
              <a:latin typeface="Calibri"/>
              <a:ea typeface="ＭＳ Ｐゴシック"/>
            </a:endParaRPr>
          </a:p>
        </p:txBody>
      </p:sp>
      <p:sp>
        <p:nvSpPr>
          <p:cNvPr id="3" name="Rectangle 4"/>
          <p:cNvSpPr txBox="1">
            <a:spLocks noChangeArrowheads="1"/>
          </p:cNvSpPr>
          <p:nvPr/>
        </p:nvSpPr>
        <p:spPr>
          <a:xfrm>
            <a:off x="476250" y="139701"/>
            <a:ext cx="8248650" cy="596899"/>
          </a:xfrm>
          <a:prstGeom prst="rect">
            <a:avLst/>
          </a:prstGeom>
        </p:spPr>
        <p:txBody>
          <a:bodyPr/>
          <a:lstStyle>
            <a:lvl1pPr algn="ctr" defTabSz="914400" rtl="0" eaLnBrk="1" latinLnBrk="0" hangingPunct="1">
              <a:spcBef>
                <a:spcPct val="0"/>
              </a:spcBef>
              <a:buNone/>
              <a:defRPr kumimoji="1" sz="4600" kern="1200">
                <a:solidFill>
                  <a:schemeClr val="accent1"/>
                </a:solidFill>
                <a:latin typeface="+mj-lt"/>
                <a:ea typeface="+mj-ea"/>
                <a:cs typeface="+mj-cs"/>
              </a:defRPr>
            </a:lvl1pPr>
          </a:lstStyle>
          <a:p>
            <a:r>
              <a:rPr lang="en-US" altLang="ja-JP" sz="2800" dirty="0" smtClean="0">
                <a:solidFill>
                  <a:srgbClr val="008000"/>
                </a:solidFill>
                <a:latin typeface="Calibri" charset="0"/>
                <a:ea typeface="ＭＳ Ｐゴシック" charset="0"/>
              </a:rPr>
              <a:t>2013</a:t>
            </a:r>
            <a:r>
              <a:rPr lang="ja-JP" altLang="en-US" sz="2800" dirty="0" smtClean="0">
                <a:solidFill>
                  <a:srgbClr val="008000"/>
                </a:solidFill>
                <a:latin typeface="Calibri" charset="0"/>
                <a:ea typeface="ＭＳ Ｐゴシック" charset="0"/>
              </a:rPr>
              <a:t>年</a:t>
            </a:r>
            <a:r>
              <a:rPr lang="ja-JP" altLang="en-US" sz="2800" dirty="0" smtClean="0">
                <a:latin typeface="Calibri" charset="0"/>
                <a:ea typeface="ＭＳ Ｐゴシック" charset="0"/>
              </a:rPr>
              <a:t>のｽｸﾘーﾆﾝｸﾞ検査数</a:t>
            </a:r>
            <a:r>
              <a:rPr lang="en-US" altLang="ja-JP" sz="2800" dirty="0" smtClean="0">
                <a:latin typeface="Calibri" charset="0"/>
                <a:ea typeface="ＭＳ Ｐゴシック" charset="0"/>
              </a:rPr>
              <a:t>(</a:t>
            </a:r>
            <a:r>
              <a:rPr lang="ja-JP" altLang="en-US" sz="2800" dirty="0" smtClean="0">
                <a:solidFill>
                  <a:srgbClr val="0000FF"/>
                </a:solidFill>
                <a:latin typeface="Calibri" charset="0"/>
                <a:ea typeface="ＭＳ Ｐゴシック" charset="0"/>
              </a:rPr>
              <a:t>青字</a:t>
            </a:r>
            <a:r>
              <a:rPr lang="en-US" altLang="ja-JP" sz="2800" dirty="0" smtClean="0">
                <a:latin typeface="Calibri" charset="0"/>
                <a:ea typeface="ＭＳ Ｐゴシック" charset="0"/>
              </a:rPr>
              <a:t>)</a:t>
            </a:r>
            <a:r>
              <a:rPr lang="ja-JP" altLang="en-US" sz="2800" dirty="0" smtClean="0">
                <a:latin typeface="Calibri" charset="0"/>
                <a:ea typeface="ＭＳ Ｐゴシック" charset="0"/>
              </a:rPr>
              <a:t>と陽性者数</a:t>
            </a:r>
            <a:r>
              <a:rPr lang="en-US" altLang="ja-JP" sz="2800" dirty="0" smtClean="0">
                <a:latin typeface="Calibri" charset="0"/>
                <a:ea typeface="ＭＳ Ｐゴシック" charset="0"/>
              </a:rPr>
              <a:t>(</a:t>
            </a:r>
            <a:r>
              <a:rPr lang="ja-JP" altLang="en-US" sz="2800" dirty="0" smtClean="0">
                <a:solidFill>
                  <a:srgbClr val="FF0000"/>
                </a:solidFill>
                <a:latin typeface="Calibri" charset="0"/>
                <a:ea typeface="ＭＳ Ｐゴシック" charset="0"/>
              </a:rPr>
              <a:t>赤字</a:t>
            </a:r>
            <a:r>
              <a:rPr lang="en-US" altLang="ja-JP" sz="2800" dirty="0" smtClean="0">
                <a:latin typeface="Calibri" charset="0"/>
                <a:ea typeface="ＭＳ Ｐゴシック" charset="0"/>
              </a:rPr>
              <a:t>)</a:t>
            </a:r>
            <a:endParaRPr lang="en-US" altLang="ja-JP" sz="2800" dirty="0">
              <a:latin typeface="Calibri" charset="0"/>
              <a:ea typeface="ＭＳ Ｐゴシック" charset="0"/>
            </a:endParaRPr>
          </a:p>
        </p:txBody>
      </p:sp>
      <p:sp>
        <p:nvSpPr>
          <p:cNvPr id="4" name="Text Box 6"/>
          <p:cNvSpPr txBox="1">
            <a:spLocks noChangeArrowheads="1"/>
          </p:cNvSpPr>
          <p:nvPr/>
        </p:nvSpPr>
        <p:spPr bwMode="auto">
          <a:xfrm>
            <a:off x="6016047" y="2910164"/>
            <a:ext cx="2266950" cy="646331"/>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defTabSz="457200">
              <a:defRPr kumimoji="1" sz="2400">
                <a:solidFill>
                  <a:schemeClr val="tx1"/>
                </a:solidFill>
                <a:latin typeface="Times" charset="0"/>
                <a:ea typeface="Osaka" charset="0"/>
                <a:cs typeface="Osaka" charset="0"/>
              </a:defRPr>
            </a:lvl1pPr>
            <a:lvl2pPr marL="742950" indent="-285750" defTabSz="457200">
              <a:defRPr kumimoji="1" sz="2400">
                <a:solidFill>
                  <a:schemeClr val="tx1"/>
                </a:solidFill>
                <a:latin typeface="Times" charset="0"/>
                <a:ea typeface="Osaka" charset="0"/>
                <a:cs typeface="Osaka" charset="0"/>
              </a:defRPr>
            </a:lvl2pPr>
            <a:lvl3pPr marL="1143000" indent="-228600" defTabSz="457200">
              <a:defRPr kumimoji="1" sz="2400">
                <a:solidFill>
                  <a:schemeClr val="tx1"/>
                </a:solidFill>
                <a:latin typeface="Times" charset="0"/>
                <a:ea typeface="Osaka" charset="0"/>
                <a:cs typeface="Osaka" charset="0"/>
              </a:defRPr>
            </a:lvl3pPr>
            <a:lvl4pPr marL="1600200" indent="-228600" defTabSz="457200">
              <a:defRPr kumimoji="1" sz="2400">
                <a:solidFill>
                  <a:schemeClr val="tx1"/>
                </a:solidFill>
                <a:latin typeface="Times" charset="0"/>
                <a:ea typeface="Osaka" charset="0"/>
                <a:cs typeface="Osaka" charset="0"/>
              </a:defRPr>
            </a:lvl4pPr>
            <a:lvl5pPr marL="2057400" indent="-228600" defTabSz="457200">
              <a:defRPr kumimoji="1" sz="2400">
                <a:solidFill>
                  <a:schemeClr val="tx1"/>
                </a:solidFill>
                <a:latin typeface="Times" charset="0"/>
                <a:ea typeface="Osaka" charset="0"/>
                <a:cs typeface="Osaka" charset="0"/>
              </a:defRPr>
            </a:lvl5pPr>
            <a:lvl6pPr marL="2514600" indent="-228600" fontAlgn="base">
              <a:spcBef>
                <a:spcPct val="0"/>
              </a:spcBef>
              <a:spcAft>
                <a:spcPct val="0"/>
              </a:spcAft>
              <a:defRPr kumimoji="1" sz="2400">
                <a:solidFill>
                  <a:schemeClr val="tx1"/>
                </a:solidFill>
                <a:latin typeface="Times" charset="0"/>
                <a:ea typeface="Osaka" charset="0"/>
                <a:cs typeface="Osaka" charset="0"/>
              </a:defRPr>
            </a:lvl6pPr>
            <a:lvl7pPr marL="2971800" indent="-228600" fontAlgn="base">
              <a:spcBef>
                <a:spcPct val="0"/>
              </a:spcBef>
              <a:spcAft>
                <a:spcPct val="0"/>
              </a:spcAft>
              <a:defRPr kumimoji="1" sz="2400">
                <a:solidFill>
                  <a:schemeClr val="tx1"/>
                </a:solidFill>
                <a:latin typeface="Times" charset="0"/>
                <a:ea typeface="Osaka" charset="0"/>
                <a:cs typeface="Osaka" charset="0"/>
              </a:defRPr>
            </a:lvl7pPr>
            <a:lvl8pPr marL="3429000" indent="-228600" fontAlgn="base">
              <a:spcBef>
                <a:spcPct val="0"/>
              </a:spcBef>
              <a:spcAft>
                <a:spcPct val="0"/>
              </a:spcAft>
              <a:defRPr kumimoji="1" sz="2400">
                <a:solidFill>
                  <a:schemeClr val="tx1"/>
                </a:solidFill>
                <a:latin typeface="Times" charset="0"/>
                <a:ea typeface="Osaka" charset="0"/>
                <a:cs typeface="Osaka" charset="0"/>
              </a:defRPr>
            </a:lvl8pPr>
            <a:lvl9pPr marL="3886200" indent="-228600" fontAlgn="base">
              <a:spcBef>
                <a:spcPct val="0"/>
              </a:spcBef>
              <a:spcAft>
                <a:spcPct val="0"/>
              </a:spcAft>
              <a:defRPr kumimoji="1" sz="2400">
                <a:solidFill>
                  <a:schemeClr val="tx1"/>
                </a:solidFill>
                <a:latin typeface="Times" charset="0"/>
                <a:ea typeface="Osaka" charset="0"/>
                <a:cs typeface="Osaka" charset="0"/>
              </a:defRPr>
            </a:lvl9pPr>
          </a:lstStyle>
          <a:p>
            <a:r>
              <a:rPr lang="ja-JP" altLang="en-US" sz="1800" b="1" dirty="0" smtClean="0">
                <a:solidFill>
                  <a:srgbClr val="000000"/>
                </a:solidFill>
                <a:latin typeface="Calibri" charset="0"/>
                <a:ea typeface="ＭＳ Ｐゴシック" charset="0"/>
                <a:cs typeface="ＭＳ Ｐゴシック" charset="0"/>
              </a:rPr>
              <a:t>国立感染症研究所</a:t>
            </a:r>
            <a:endParaRPr lang="en-US" altLang="ja-JP" sz="1800" b="1" dirty="0" smtClean="0">
              <a:solidFill>
                <a:srgbClr val="000000"/>
              </a:solidFill>
              <a:latin typeface="Calibri" charset="0"/>
              <a:ea typeface="ＭＳ Ｐゴシック" charset="0"/>
              <a:cs typeface="ＭＳ Ｐゴシック" charset="0"/>
            </a:endParaRPr>
          </a:p>
          <a:p>
            <a:r>
              <a:rPr lang="ja-JP" altLang="en-US" sz="1800" b="1" dirty="0" smtClean="0">
                <a:solidFill>
                  <a:srgbClr val="000000"/>
                </a:solidFill>
                <a:latin typeface="Calibri" charset="0"/>
                <a:ea typeface="ＭＳ Ｐゴシック" charset="0"/>
                <a:cs typeface="ＭＳ Ｐゴシック" charset="0"/>
              </a:rPr>
              <a:t>感染症</a:t>
            </a:r>
            <a:r>
              <a:rPr lang="ja-JP" altLang="en-US" sz="1800" b="1" dirty="0">
                <a:solidFill>
                  <a:srgbClr val="000000"/>
                </a:solidFill>
                <a:latin typeface="Calibri" charset="0"/>
                <a:ea typeface="ＭＳ Ｐゴシック" charset="0"/>
                <a:cs typeface="ＭＳ Ｐゴシック" charset="0"/>
              </a:rPr>
              <a:t>疫学</a:t>
            </a:r>
            <a:r>
              <a:rPr lang="ja-JP" altLang="en-US" sz="1800" b="1" dirty="0" smtClean="0">
                <a:solidFill>
                  <a:srgbClr val="000000"/>
                </a:solidFill>
                <a:latin typeface="Calibri" charset="0"/>
                <a:ea typeface="ＭＳ Ｐゴシック" charset="0"/>
                <a:cs typeface="ＭＳ Ｐゴシック" charset="0"/>
              </a:rPr>
              <a:t>センター</a:t>
            </a:r>
            <a:endParaRPr lang="en-US" altLang="ja-JP" sz="1800" b="1" dirty="0">
              <a:solidFill>
                <a:srgbClr val="000000"/>
              </a:solidFill>
              <a:latin typeface="Calibri" charset="0"/>
              <a:ea typeface="ＭＳ Ｐゴシック" charset="0"/>
              <a:cs typeface="ＭＳ Ｐゴシック" charset="0"/>
            </a:endParaRPr>
          </a:p>
        </p:txBody>
      </p:sp>
      <p:sp>
        <p:nvSpPr>
          <p:cNvPr id="5" name="Text Box 7"/>
          <p:cNvSpPr txBox="1">
            <a:spLocks noChangeArrowheads="1"/>
          </p:cNvSpPr>
          <p:nvPr/>
        </p:nvSpPr>
        <p:spPr bwMode="auto">
          <a:xfrm>
            <a:off x="652713" y="2637612"/>
            <a:ext cx="2377574" cy="646331"/>
          </a:xfrm>
          <a:prstGeom prst="rect">
            <a:avLst/>
          </a:prstGeom>
          <a:noFill/>
          <a:ln w="28575" cmpd="sng">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defTabSz="457200">
              <a:defRPr kumimoji="1" sz="2400">
                <a:solidFill>
                  <a:schemeClr val="tx1"/>
                </a:solidFill>
                <a:latin typeface="Times" charset="0"/>
                <a:ea typeface="Osaka" charset="0"/>
                <a:cs typeface="Osaka" charset="0"/>
              </a:defRPr>
            </a:lvl1pPr>
            <a:lvl2pPr marL="742950" indent="-285750" defTabSz="457200">
              <a:defRPr kumimoji="1" sz="2400">
                <a:solidFill>
                  <a:schemeClr val="tx1"/>
                </a:solidFill>
                <a:latin typeface="Times" charset="0"/>
                <a:ea typeface="Osaka" charset="0"/>
                <a:cs typeface="Osaka" charset="0"/>
              </a:defRPr>
            </a:lvl2pPr>
            <a:lvl3pPr marL="1143000" indent="-228600" defTabSz="457200">
              <a:defRPr kumimoji="1" sz="2400">
                <a:solidFill>
                  <a:schemeClr val="tx1"/>
                </a:solidFill>
                <a:latin typeface="Times" charset="0"/>
                <a:ea typeface="Osaka" charset="0"/>
                <a:cs typeface="Osaka" charset="0"/>
              </a:defRPr>
            </a:lvl3pPr>
            <a:lvl4pPr marL="1600200" indent="-228600" defTabSz="457200">
              <a:defRPr kumimoji="1" sz="2400">
                <a:solidFill>
                  <a:schemeClr val="tx1"/>
                </a:solidFill>
                <a:latin typeface="Times" charset="0"/>
                <a:ea typeface="Osaka" charset="0"/>
                <a:cs typeface="Osaka" charset="0"/>
              </a:defRPr>
            </a:lvl4pPr>
            <a:lvl5pPr marL="2057400" indent="-228600" defTabSz="457200">
              <a:defRPr kumimoji="1" sz="2400">
                <a:solidFill>
                  <a:schemeClr val="tx1"/>
                </a:solidFill>
                <a:latin typeface="Times" charset="0"/>
                <a:ea typeface="Osaka" charset="0"/>
                <a:cs typeface="Osaka" charset="0"/>
              </a:defRPr>
            </a:lvl5pPr>
            <a:lvl6pPr marL="2514600" indent="-228600" fontAlgn="base">
              <a:spcBef>
                <a:spcPct val="0"/>
              </a:spcBef>
              <a:spcAft>
                <a:spcPct val="0"/>
              </a:spcAft>
              <a:defRPr kumimoji="1" sz="2400">
                <a:solidFill>
                  <a:schemeClr val="tx1"/>
                </a:solidFill>
                <a:latin typeface="Times" charset="0"/>
                <a:ea typeface="Osaka" charset="0"/>
                <a:cs typeface="Osaka" charset="0"/>
              </a:defRPr>
            </a:lvl6pPr>
            <a:lvl7pPr marL="2971800" indent="-228600" fontAlgn="base">
              <a:spcBef>
                <a:spcPct val="0"/>
              </a:spcBef>
              <a:spcAft>
                <a:spcPct val="0"/>
              </a:spcAft>
              <a:defRPr kumimoji="1" sz="2400">
                <a:solidFill>
                  <a:schemeClr val="tx1"/>
                </a:solidFill>
                <a:latin typeface="Times" charset="0"/>
                <a:ea typeface="Osaka" charset="0"/>
                <a:cs typeface="Osaka" charset="0"/>
              </a:defRPr>
            </a:lvl7pPr>
            <a:lvl8pPr marL="3429000" indent="-228600" fontAlgn="base">
              <a:spcBef>
                <a:spcPct val="0"/>
              </a:spcBef>
              <a:spcAft>
                <a:spcPct val="0"/>
              </a:spcAft>
              <a:defRPr kumimoji="1" sz="2400">
                <a:solidFill>
                  <a:schemeClr val="tx1"/>
                </a:solidFill>
                <a:latin typeface="Times" charset="0"/>
                <a:ea typeface="Osaka" charset="0"/>
                <a:cs typeface="Osaka" charset="0"/>
              </a:defRPr>
            </a:lvl8pPr>
            <a:lvl9pPr marL="3886200" indent="-228600" fontAlgn="base">
              <a:spcBef>
                <a:spcPct val="0"/>
              </a:spcBef>
              <a:spcAft>
                <a:spcPct val="0"/>
              </a:spcAft>
              <a:defRPr kumimoji="1" sz="2400">
                <a:solidFill>
                  <a:schemeClr val="tx1"/>
                </a:solidFill>
                <a:latin typeface="Times" charset="0"/>
                <a:ea typeface="Osaka" charset="0"/>
                <a:cs typeface="Osaka" charset="0"/>
              </a:defRPr>
            </a:lvl9pPr>
          </a:lstStyle>
          <a:p>
            <a:pPr algn="ctr"/>
            <a:r>
              <a:rPr lang="ja-JP" altLang="en-US" sz="1800" b="1" u="sng" dirty="0" smtClean="0">
                <a:solidFill>
                  <a:srgbClr val="000000"/>
                </a:solidFill>
                <a:latin typeface="Calibri" charset="0"/>
                <a:ea typeface="ＭＳ Ｐゴシック" charset="0"/>
                <a:cs typeface="ＭＳ Ｐゴシック" charset="0"/>
              </a:rPr>
              <a:t>無料匿名</a:t>
            </a:r>
            <a:r>
              <a:rPr lang="en-US" altLang="ja-JP" sz="1800" b="1" u="sng" dirty="0" smtClean="0">
                <a:solidFill>
                  <a:srgbClr val="000000"/>
                </a:solidFill>
                <a:latin typeface="Calibri" charset="0"/>
                <a:ea typeface="ＭＳ Ｐゴシック" charset="0"/>
                <a:cs typeface="ＭＳ Ｐゴシック" charset="0"/>
              </a:rPr>
              <a:t>HIV</a:t>
            </a:r>
            <a:r>
              <a:rPr lang="ja-JP" altLang="en-US" sz="1800" b="1" u="sng" dirty="0" smtClean="0">
                <a:solidFill>
                  <a:srgbClr val="000000"/>
                </a:solidFill>
                <a:latin typeface="Calibri" charset="0"/>
                <a:ea typeface="ＭＳ Ｐゴシック" charset="0"/>
                <a:cs typeface="ＭＳ Ｐゴシック" charset="0"/>
              </a:rPr>
              <a:t>検査</a:t>
            </a:r>
            <a:endParaRPr lang="en-US" altLang="ja-JP" sz="1800" b="1" u="sng" dirty="0" smtClean="0">
              <a:solidFill>
                <a:srgbClr val="000000"/>
              </a:solidFill>
              <a:latin typeface="Calibri" charset="0"/>
              <a:ea typeface="ＭＳ Ｐゴシック" charset="0"/>
              <a:cs typeface="ＭＳ Ｐゴシック" charset="0"/>
            </a:endParaRPr>
          </a:p>
          <a:p>
            <a:pPr algn="ctr"/>
            <a:r>
              <a:rPr lang="ja-JP" altLang="en-US" sz="1800" b="1" dirty="0" smtClean="0">
                <a:solidFill>
                  <a:srgbClr val="000000"/>
                </a:solidFill>
                <a:latin typeface="Calibri" charset="0"/>
                <a:ea typeface="ＭＳ Ｐゴシック" charset="0"/>
                <a:cs typeface="ＭＳ Ｐゴシック" charset="0"/>
              </a:rPr>
              <a:t>（保健所・委託検査場）</a:t>
            </a:r>
            <a:endParaRPr lang="en-US" altLang="ja-JP" sz="1800" b="1" dirty="0">
              <a:solidFill>
                <a:srgbClr val="000000"/>
              </a:solidFill>
              <a:latin typeface="Calibri" charset="0"/>
              <a:ea typeface="ＭＳ Ｐゴシック" charset="0"/>
              <a:cs typeface="ＭＳ Ｐゴシック" charset="0"/>
            </a:endParaRPr>
          </a:p>
        </p:txBody>
      </p:sp>
      <p:sp>
        <p:nvSpPr>
          <p:cNvPr id="6" name="Text Box 8"/>
          <p:cNvSpPr txBox="1">
            <a:spLocks noChangeArrowheads="1"/>
          </p:cNvSpPr>
          <p:nvPr/>
        </p:nvSpPr>
        <p:spPr bwMode="auto">
          <a:xfrm>
            <a:off x="1287964" y="3829825"/>
            <a:ext cx="2377574" cy="646331"/>
          </a:xfrm>
          <a:prstGeom prst="rect">
            <a:avLst/>
          </a:prstGeom>
          <a:noFill/>
          <a:ln w="28575" cmpd="sng">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defTabSz="457200">
              <a:defRPr kumimoji="1" sz="2400">
                <a:solidFill>
                  <a:schemeClr val="tx1"/>
                </a:solidFill>
                <a:latin typeface="Times" charset="0"/>
                <a:ea typeface="Osaka" charset="0"/>
                <a:cs typeface="Osaka" charset="0"/>
              </a:defRPr>
            </a:lvl1pPr>
            <a:lvl2pPr marL="742950" indent="-285750" defTabSz="457200">
              <a:defRPr kumimoji="1" sz="2400">
                <a:solidFill>
                  <a:schemeClr val="tx1"/>
                </a:solidFill>
                <a:latin typeface="Times" charset="0"/>
                <a:ea typeface="Osaka" charset="0"/>
                <a:cs typeface="Osaka" charset="0"/>
              </a:defRPr>
            </a:lvl2pPr>
            <a:lvl3pPr marL="1143000" indent="-228600" defTabSz="457200">
              <a:defRPr kumimoji="1" sz="2400">
                <a:solidFill>
                  <a:schemeClr val="tx1"/>
                </a:solidFill>
                <a:latin typeface="Times" charset="0"/>
                <a:ea typeface="Osaka" charset="0"/>
                <a:cs typeface="Osaka" charset="0"/>
              </a:defRPr>
            </a:lvl3pPr>
            <a:lvl4pPr marL="1600200" indent="-228600" defTabSz="457200">
              <a:defRPr kumimoji="1" sz="2400">
                <a:solidFill>
                  <a:schemeClr val="tx1"/>
                </a:solidFill>
                <a:latin typeface="Times" charset="0"/>
                <a:ea typeface="Osaka" charset="0"/>
                <a:cs typeface="Osaka" charset="0"/>
              </a:defRPr>
            </a:lvl4pPr>
            <a:lvl5pPr marL="2057400" indent="-228600" defTabSz="457200">
              <a:defRPr kumimoji="1" sz="2400">
                <a:solidFill>
                  <a:schemeClr val="tx1"/>
                </a:solidFill>
                <a:latin typeface="Times" charset="0"/>
                <a:ea typeface="Osaka" charset="0"/>
                <a:cs typeface="Osaka" charset="0"/>
              </a:defRPr>
            </a:lvl5pPr>
            <a:lvl6pPr marL="2514600" indent="-228600" fontAlgn="base">
              <a:spcBef>
                <a:spcPct val="0"/>
              </a:spcBef>
              <a:spcAft>
                <a:spcPct val="0"/>
              </a:spcAft>
              <a:defRPr kumimoji="1" sz="2400">
                <a:solidFill>
                  <a:schemeClr val="tx1"/>
                </a:solidFill>
                <a:latin typeface="Times" charset="0"/>
                <a:ea typeface="Osaka" charset="0"/>
                <a:cs typeface="Osaka" charset="0"/>
              </a:defRPr>
            </a:lvl6pPr>
            <a:lvl7pPr marL="2971800" indent="-228600" fontAlgn="base">
              <a:spcBef>
                <a:spcPct val="0"/>
              </a:spcBef>
              <a:spcAft>
                <a:spcPct val="0"/>
              </a:spcAft>
              <a:defRPr kumimoji="1" sz="2400">
                <a:solidFill>
                  <a:schemeClr val="tx1"/>
                </a:solidFill>
                <a:latin typeface="Times" charset="0"/>
                <a:ea typeface="Osaka" charset="0"/>
                <a:cs typeface="Osaka" charset="0"/>
              </a:defRPr>
            </a:lvl7pPr>
            <a:lvl8pPr marL="3429000" indent="-228600" fontAlgn="base">
              <a:spcBef>
                <a:spcPct val="0"/>
              </a:spcBef>
              <a:spcAft>
                <a:spcPct val="0"/>
              </a:spcAft>
              <a:defRPr kumimoji="1" sz="2400">
                <a:solidFill>
                  <a:schemeClr val="tx1"/>
                </a:solidFill>
                <a:latin typeface="Times" charset="0"/>
                <a:ea typeface="Osaka" charset="0"/>
                <a:cs typeface="Osaka" charset="0"/>
              </a:defRPr>
            </a:lvl8pPr>
            <a:lvl9pPr marL="3886200" indent="-228600" fontAlgn="base">
              <a:spcBef>
                <a:spcPct val="0"/>
              </a:spcBef>
              <a:spcAft>
                <a:spcPct val="0"/>
              </a:spcAft>
              <a:defRPr kumimoji="1" sz="2400">
                <a:solidFill>
                  <a:schemeClr val="tx1"/>
                </a:solidFill>
                <a:latin typeface="Times" charset="0"/>
                <a:ea typeface="Osaka" charset="0"/>
                <a:cs typeface="Osaka" charset="0"/>
              </a:defRPr>
            </a:lvl9pPr>
          </a:lstStyle>
          <a:p>
            <a:pPr algn="ctr"/>
            <a:r>
              <a:rPr lang="ja-JP" altLang="en-US" sz="1800" b="1" u="sng" dirty="0" smtClean="0">
                <a:solidFill>
                  <a:srgbClr val="000000"/>
                </a:solidFill>
                <a:latin typeface="Calibri" charset="0"/>
                <a:ea typeface="ＭＳ Ｐゴシック" charset="0"/>
                <a:cs typeface="ＭＳ Ｐゴシック" charset="0"/>
              </a:rPr>
              <a:t>術前検査・入院前検査</a:t>
            </a:r>
            <a:endParaRPr lang="en-US" altLang="ja-JP" sz="1800" b="1" u="sng" dirty="0" smtClean="0">
              <a:solidFill>
                <a:srgbClr val="000000"/>
              </a:solidFill>
              <a:latin typeface="Calibri" charset="0"/>
              <a:ea typeface="ＭＳ Ｐゴシック" charset="0"/>
              <a:cs typeface="ＭＳ Ｐゴシック" charset="0"/>
            </a:endParaRPr>
          </a:p>
          <a:p>
            <a:pPr algn="ctr"/>
            <a:r>
              <a:rPr lang="ja-JP" altLang="en-US" sz="1800" b="1" dirty="0" smtClean="0">
                <a:solidFill>
                  <a:srgbClr val="000000"/>
                </a:solidFill>
                <a:latin typeface="Calibri" charset="0"/>
                <a:ea typeface="ＭＳ Ｐゴシック" charset="0"/>
                <a:cs typeface="ＭＳ Ｐゴシック" charset="0"/>
              </a:rPr>
              <a:t>病院</a:t>
            </a:r>
            <a:r>
              <a:rPr lang="ja-JP" altLang="en-US" sz="1800" b="1" dirty="0">
                <a:solidFill>
                  <a:srgbClr val="000000"/>
                </a:solidFill>
                <a:latin typeface="Calibri" charset="0"/>
                <a:ea typeface="ＭＳ Ｐゴシック" charset="0"/>
                <a:cs typeface="ＭＳ Ｐゴシック" charset="0"/>
              </a:rPr>
              <a:t>・</a:t>
            </a:r>
            <a:r>
              <a:rPr lang="ja-JP" altLang="en-US" sz="1800" b="1" dirty="0" smtClean="0">
                <a:solidFill>
                  <a:srgbClr val="000000"/>
                </a:solidFill>
                <a:latin typeface="Calibri" charset="0"/>
                <a:ea typeface="ＭＳ Ｐゴシック" charset="0"/>
                <a:cs typeface="ＭＳ Ｐゴシック" charset="0"/>
              </a:rPr>
              <a:t>診療所</a:t>
            </a:r>
            <a:endParaRPr lang="en-US" altLang="ja-JP" sz="1800" b="1" dirty="0">
              <a:solidFill>
                <a:srgbClr val="000000"/>
              </a:solidFill>
              <a:latin typeface="Calibri" charset="0"/>
              <a:ea typeface="ＭＳ Ｐゴシック" charset="0"/>
              <a:cs typeface="ＭＳ Ｐゴシック" charset="0"/>
            </a:endParaRPr>
          </a:p>
        </p:txBody>
      </p:sp>
      <p:sp>
        <p:nvSpPr>
          <p:cNvPr id="7" name="Text Box 9"/>
          <p:cNvSpPr txBox="1">
            <a:spLocks noChangeArrowheads="1"/>
          </p:cNvSpPr>
          <p:nvPr/>
        </p:nvSpPr>
        <p:spPr bwMode="auto">
          <a:xfrm>
            <a:off x="32747" y="5010666"/>
            <a:ext cx="3967753" cy="36933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defTabSz="457200">
              <a:defRPr kumimoji="1" sz="2400">
                <a:solidFill>
                  <a:schemeClr val="tx1"/>
                </a:solidFill>
                <a:latin typeface="Times" charset="0"/>
                <a:ea typeface="Osaka" charset="0"/>
                <a:cs typeface="Osaka" charset="0"/>
              </a:defRPr>
            </a:lvl1pPr>
            <a:lvl2pPr marL="742950" indent="-285750" defTabSz="457200">
              <a:defRPr kumimoji="1" sz="2400">
                <a:solidFill>
                  <a:schemeClr val="tx1"/>
                </a:solidFill>
                <a:latin typeface="Times" charset="0"/>
                <a:ea typeface="Osaka" charset="0"/>
                <a:cs typeface="Osaka" charset="0"/>
              </a:defRPr>
            </a:lvl2pPr>
            <a:lvl3pPr marL="1143000" indent="-228600" defTabSz="457200">
              <a:defRPr kumimoji="1" sz="2400">
                <a:solidFill>
                  <a:schemeClr val="tx1"/>
                </a:solidFill>
                <a:latin typeface="Times" charset="0"/>
                <a:ea typeface="Osaka" charset="0"/>
                <a:cs typeface="Osaka" charset="0"/>
              </a:defRPr>
            </a:lvl3pPr>
            <a:lvl4pPr marL="1600200" indent="-228600" defTabSz="457200">
              <a:defRPr kumimoji="1" sz="2400">
                <a:solidFill>
                  <a:schemeClr val="tx1"/>
                </a:solidFill>
                <a:latin typeface="Times" charset="0"/>
                <a:ea typeface="Osaka" charset="0"/>
                <a:cs typeface="Osaka" charset="0"/>
              </a:defRPr>
            </a:lvl4pPr>
            <a:lvl5pPr marL="2057400" indent="-228600" defTabSz="457200">
              <a:defRPr kumimoji="1" sz="2400">
                <a:solidFill>
                  <a:schemeClr val="tx1"/>
                </a:solidFill>
                <a:latin typeface="Times" charset="0"/>
                <a:ea typeface="Osaka" charset="0"/>
                <a:cs typeface="Osaka" charset="0"/>
              </a:defRPr>
            </a:lvl5pPr>
            <a:lvl6pPr marL="2514600" indent="-228600" fontAlgn="base">
              <a:spcBef>
                <a:spcPct val="0"/>
              </a:spcBef>
              <a:spcAft>
                <a:spcPct val="0"/>
              </a:spcAft>
              <a:defRPr kumimoji="1" sz="2400">
                <a:solidFill>
                  <a:schemeClr val="tx1"/>
                </a:solidFill>
                <a:latin typeface="Times" charset="0"/>
                <a:ea typeface="Osaka" charset="0"/>
                <a:cs typeface="Osaka" charset="0"/>
              </a:defRPr>
            </a:lvl6pPr>
            <a:lvl7pPr marL="2971800" indent="-228600" fontAlgn="base">
              <a:spcBef>
                <a:spcPct val="0"/>
              </a:spcBef>
              <a:spcAft>
                <a:spcPct val="0"/>
              </a:spcAft>
              <a:defRPr kumimoji="1" sz="2400">
                <a:solidFill>
                  <a:schemeClr val="tx1"/>
                </a:solidFill>
                <a:latin typeface="Times" charset="0"/>
                <a:ea typeface="Osaka" charset="0"/>
                <a:cs typeface="Osaka" charset="0"/>
              </a:defRPr>
            </a:lvl7pPr>
            <a:lvl8pPr marL="3429000" indent="-228600" fontAlgn="base">
              <a:spcBef>
                <a:spcPct val="0"/>
              </a:spcBef>
              <a:spcAft>
                <a:spcPct val="0"/>
              </a:spcAft>
              <a:defRPr kumimoji="1" sz="2400">
                <a:solidFill>
                  <a:schemeClr val="tx1"/>
                </a:solidFill>
                <a:latin typeface="Times" charset="0"/>
                <a:ea typeface="Osaka" charset="0"/>
                <a:cs typeface="Osaka" charset="0"/>
              </a:defRPr>
            </a:lvl8pPr>
            <a:lvl9pPr marL="3886200" indent="-228600" fontAlgn="base">
              <a:spcBef>
                <a:spcPct val="0"/>
              </a:spcBef>
              <a:spcAft>
                <a:spcPct val="0"/>
              </a:spcAft>
              <a:defRPr kumimoji="1" sz="2400">
                <a:solidFill>
                  <a:schemeClr val="tx1"/>
                </a:solidFill>
                <a:latin typeface="Times" charset="0"/>
                <a:ea typeface="Osaka" charset="0"/>
                <a:cs typeface="Osaka" charset="0"/>
              </a:defRPr>
            </a:lvl9pPr>
          </a:lstStyle>
          <a:p>
            <a:pPr algn="ctr"/>
            <a:r>
              <a:rPr lang="ja-JP" altLang="en-US" sz="1800" b="1" dirty="0" smtClean="0">
                <a:solidFill>
                  <a:srgbClr val="000000"/>
                </a:solidFill>
                <a:latin typeface="Calibri" charset="0"/>
                <a:ea typeface="ＭＳ Ｐゴシック" charset="0"/>
                <a:cs typeface="ＭＳ Ｐゴシック" charset="0"/>
              </a:rPr>
              <a:t>民間臨床</a:t>
            </a:r>
            <a:r>
              <a:rPr lang="ja-JP" altLang="en-US" sz="1800" b="1" dirty="0">
                <a:solidFill>
                  <a:srgbClr val="000000"/>
                </a:solidFill>
                <a:latin typeface="Calibri" charset="0"/>
                <a:ea typeface="ＭＳ Ｐゴシック" charset="0"/>
                <a:cs typeface="ＭＳ Ｐゴシック" charset="0"/>
              </a:rPr>
              <a:t>検査</a:t>
            </a:r>
            <a:r>
              <a:rPr lang="ja-JP" altLang="en-US" sz="1800" b="1" dirty="0" smtClean="0">
                <a:solidFill>
                  <a:srgbClr val="000000"/>
                </a:solidFill>
                <a:latin typeface="Calibri" charset="0"/>
                <a:ea typeface="ＭＳ Ｐゴシック" charset="0"/>
                <a:cs typeface="ＭＳ Ｐゴシック" charset="0"/>
              </a:rPr>
              <a:t>会社（臨床検査センター）</a:t>
            </a:r>
            <a:endParaRPr lang="en-US" altLang="ja-JP" sz="1800" b="1" dirty="0">
              <a:solidFill>
                <a:srgbClr val="000000"/>
              </a:solidFill>
              <a:latin typeface="Calibri" charset="0"/>
              <a:ea typeface="ＭＳ Ｐゴシック" charset="0"/>
              <a:cs typeface="ＭＳ Ｐゴシック" charset="0"/>
            </a:endParaRPr>
          </a:p>
        </p:txBody>
      </p:sp>
      <p:sp>
        <p:nvSpPr>
          <p:cNvPr id="8" name="Text Box 10"/>
          <p:cNvSpPr txBox="1">
            <a:spLocks noChangeArrowheads="1"/>
          </p:cNvSpPr>
          <p:nvPr/>
        </p:nvSpPr>
        <p:spPr bwMode="auto">
          <a:xfrm>
            <a:off x="238126" y="5859463"/>
            <a:ext cx="1134134" cy="369332"/>
          </a:xfrm>
          <a:prstGeom prst="rect">
            <a:avLst/>
          </a:prstGeom>
          <a:noFill/>
          <a:ln w="9525">
            <a:solidFill>
              <a:schemeClr val="bg1">
                <a:lumMod val="50000"/>
              </a:schemeClr>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defTabSz="457200">
              <a:defRPr kumimoji="1" sz="2400">
                <a:solidFill>
                  <a:schemeClr val="tx1"/>
                </a:solidFill>
                <a:latin typeface="Times" charset="0"/>
                <a:ea typeface="Osaka" charset="0"/>
                <a:cs typeface="Osaka" charset="0"/>
              </a:defRPr>
            </a:lvl1pPr>
            <a:lvl2pPr marL="742950" indent="-285750" defTabSz="457200">
              <a:defRPr kumimoji="1" sz="2400">
                <a:solidFill>
                  <a:schemeClr val="tx1"/>
                </a:solidFill>
                <a:latin typeface="Times" charset="0"/>
                <a:ea typeface="Osaka" charset="0"/>
                <a:cs typeface="Osaka" charset="0"/>
              </a:defRPr>
            </a:lvl2pPr>
            <a:lvl3pPr marL="1143000" indent="-228600" defTabSz="457200">
              <a:defRPr kumimoji="1" sz="2400">
                <a:solidFill>
                  <a:schemeClr val="tx1"/>
                </a:solidFill>
                <a:latin typeface="Times" charset="0"/>
                <a:ea typeface="Osaka" charset="0"/>
                <a:cs typeface="Osaka" charset="0"/>
              </a:defRPr>
            </a:lvl3pPr>
            <a:lvl4pPr marL="1600200" indent="-228600" defTabSz="457200">
              <a:defRPr kumimoji="1" sz="2400">
                <a:solidFill>
                  <a:schemeClr val="tx1"/>
                </a:solidFill>
                <a:latin typeface="Times" charset="0"/>
                <a:ea typeface="Osaka" charset="0"/>
                <a:cs typeface="Osaka" charset="0"/>
              </a:defRPr>
            </a:lvl4pPr>
            <a:lvl5pPr marL="2057400" indent="-228600" defTabSz="457200">
              <a:defRPr kumimoji="1" sz="2400">
                <a:solidFill>
                  <a:schemeClr val="tx1"/>
                </a:solidFill>
                <a:latin typeface="Times" charset="0"/>
                <a:ea typeface="Osaka" charset="0"/>
                <a:cs typeface="Osaka" charset="0"/>
              </a:defRPr>
            </a:lvl5pPr>
            <a:lvl6pPr marL="2514600" indent="-228600" fontAlgn="base">
              <a:spcBef>
                <a:spcPct val="0"/>
              </a:spcBef>
              <a:spcAft>
                <a:spcPct val="0"/>
              </a:spcAft>
              <a:defRPr kumimoji="1" sz="2400">
                <a:solidFill>
                  <a:schemeClr val="tx1"/>
                </a:solidFill>
                <a:latin typeface="Times" charset="0"/>
                <a:ea typeface="Osaka" charset="0"/>
                <a:cs typeface="Osaka" charset="0"/>
              </a:defRPr>
            </a:lvl6pPr>
            <a:lvl7pPr marL="2971800" indent="-228600" fontAlgn="base">
              <a:spcBef>
                <a:spcPct val="0"/>
              </a:spcBef>
              <a:spcAft>
                <a:spcPct val="0"/>
              </a:spcAft>
              <a:defRPr kumimoji="1" sz="2400">
                <a:solidFill>
                  <a:schemeClr val="tx1"/>
                </a:solidFill>
                <a:latin typeface="Times" charset="0"/>
                <a:ea typeface="Osaka" charset="0"/>
                <a:cs typeface="Osaka" charset="0"/>
              </a:defRPr>
            </a:lvl7pPr>
            <a:lvl8pPr marL="3429000" indent="-228600" fontAlgn="base">
              <a:spcBef>
                <a:spcPct val="0"/>
              </a:spcBef>
              <a:spcAft>
                <a:spcPct val="0"/>
              </a:spcAft>
              <a:defRPr kumimoji="1" sz="2400">
                <a:solidFill>
                  <a:schemeClr val="tx1"/>
                </a:solidFill>
                <a:latin typeface="Times" charset="0"/>
                <a:ea typeface="Osaka" charset="0"/>
                <a:cs typeface="Osaka" charset="0"/>
              </a:defRPr>
            </a:lvl8pPr>
            <a:lvl9pPr marL="3886200" indent="-228600" fontAlgn="base">
              <a:spcBef>
                <a:spcPct val="0"/>
              </a:spcBef>
              <a:spcAft>
                <a:spcPct val="0"/>
              </a:spcAft>
              <a:defRPr kumimoji="1" sz="2400">
                <a:solidFill>
                  <a:schemeClr val="tx1"/>
                </a:solidFill>
                <a:latin typeface="Times" charset="0"/>
                <a:ea typeface="Osaka" charset="0"/>
                <a:cs typeface="Osaka" charset="0"/>
              </a:defRPr>
            </a:lvl9pPr>
          </a:lstStyle>
          <a:p>
            <a:r>
              <a:rPr lang="ja-JP" altLang="en-US" sz="1800" b="1" dirty="0">
                <a:solidFill>
                  <a:schemeClr val="bg1">
                    <a:lumMod val="50000"/>
                  </a:schemeClr>
                </a:solidFill>
                <a:latin typeface="Calibri" charset="0"/>
                <a:ea typeface="ＭＳ Ｐゴシック" charset="0"/>
                <a:cs typeface="ＭＳ Ｐゴシック" charset="0"/>
              </a:rPr>
              <a:t>自己</a:t>
            </a:r>
            <a:r>
              <a:rPr lang="ja-JP" altLang="en-US" sz="1800" b="1" dirty="0" smtClean="0">
                <a:solidFill>
                  <a:schemeClr val="bg1">
                    <a:lumMod val="50000"/>
                  </a:schemeClr>
                </a:solidFill>
                <a:latin typeface="Calibri" charset="0"/>
                <a:ea typeface="ＭＳ Ｐゴシック" charset="0"/>
                <a:cs typeface="ＭＳ Ｐゴシック" charset="0"/>
              </a:rPr>
              <a:t>検査</a:t>
            </a:r>
            <a:endParaRPr lang="en-US" altLang="ja-JP" sz="1800" b="1" dirty="0">
              <a:solidFill>
                <a:schemeClr val="bg1">
                  <a:lumMod val="50000"/>
                </a:schemeClr>
              </a:solidFill>
              <a:latin typeface="Calibri" charset="0"/>
              <a:ea typeface="ＭＳ Ｐゴシック" charset="0"/>
              <a:cs typeface="ＭＳ Ｐゴシック" charset="0"/>
            </a:endParaRPr>
          </a:p>
        </p:txBody>
      </p:sp>
      <p:sp>
        <p:nvSpPr>
          <p:cNvPr id="9" name="Text Box 11"/>
          <p:cNvSpPr txBox="1">
            <a:spLocks noChangeArrowheads="1"/>
          </p:cNvSpPr>
          <p:nvPr/>
        </p:nvSpPr>
        <p:spPr bwMode="auto">
          <a:xfrm>
            <a:off x="6362167" y="1684314"/>
            <a:ext cx="1569660" cy="36933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defTabSz="457200">
              <a:defRPr kumimoji="1" sz="2400">
                <a:solidFill>
                  <a:schemeClr val="tx1"/>
                </a:solidFill>
                <a:latin typeface="Times" charset="0"/>
                <a:ea typeface="Osaka" charset="0"/>
                <a:cs typeface="Osaka" charset="0"/>
              </a:defRPr>
            </a:lvl1pPr>
            <a:lvl2pPr marL="742950" indent="-285750" defTabSz="457200">
              <a:defRPr kumimoji="1" sz="2400">
                <a:solidFill>
                  <a:schemeClr val="tx1"/>
                </a:solidFill>
                <a:latin typeface="Times" charset="0"/>
                <a:ea typeface="Osaka" charset="0"/>
                <a:cs typeface="Osaka" charset="0"/>
              </a:defRPr>
            </a:lvl2pPr>
            <a:lvl3pPr marL="1143000" indent="-228600" defTabSz="457200">
              <a:defRPr kumimoji="1" sz="2400">
                <a:solidFill>
                  <a:schemeClr val="tx1"/>
                </a:solidFill>
                <a:latin typeface="Times" charset="0"/>
                <a:ea typeface="Osaka" charset="0"/>
                <a:cs typeface="Osaka" charset="0"/>
              </a:defRPr>
            </a:lvl3pPr>
            <a:lvl4pPr marL="1600200" indent="-228600" defTabSz="457200">
              <a:defRPr kumimoji="1" sz="2400">
                <a:solidFill>
                  <a:schemeClr val="tx1"/>
                </a:solidFill>
                <a:latin typeface="Times" charset="0"/>
                <a:ea typeface="Osaka" charset="0"/>
                <a:cs typeface="Osaka" charset="0"/>
              </a:defRPr>
            </a:lvl4pPr>
            <a:lvl5pPr marL="2057400" indent="-228600" defTabSz="457200">
              <a:defRPr kumimoji="1" sz="2400">
                <a:solidFill>
                  <a:schemeClr val="tx1"/>
                </a:solidFill>
                <a:latin typeface="Times" charset="0"/>
                <a:ea typeface="Osaka" charset="0"/>
                <a:cs typeface="Osaka" charset="0"/>
              </a:defRPr>
            </a:lvl5pPr>
            <a:lvl6pPr marL="2514600" indent="-228600" fontAlgn="base">
              <a:spcBef>
                <a:spcPct val="0"/>
              </a:spcBef>
              <a:spcAft>
                <a:spcPct val="0"/>
              </a:spcAft>
              <a:defRPr kumimoji="1" sz="2400">
                <a:solidFill>
                  <a:schemeClr val="tx1"/>
                </a:solidFill>
                <a:latin typeface="Times" charset="0"/>
                <a:ea typeface="Osaka" charset="0"/>
                <a:cs typeface="Osaka" charset="0"/>
              </a:defRPr>
            </a:lvl6pPr>
            <a:lvl7pPr marL="2971800" indent="-228600" fontAlgn="base">
              <a:spcBef>
                <a:spcPct val="0"/>
              </a:spcBef>
              <a:spcAft>
                <a:spcPct val="0"/>
              </a:spcAft>
              <a:defRPr kumimoji="1" sz="2400">
                <a:solidFill>
                  <a:schemeClr val="tx1"/>
                </a:solidFill>
                <a:latin typeface="Times" charset="0"/>
                <a:ea typeface="Osaka" charset="0"/>
                <a:cs typeface="Osaka" charset="0"/>
              </a:defRPr>
            </a:lvl7pPr>
            <a:lvl8pPr marL="3429000" indent="-228600" fontAlgn="base">
              <a:spcBef>
                <a:spcPct val="0"/>
              </a:spcBef>
              <a:spcAft>
                <a:spcPct val="0"/>
              </a:spcAft>
              <a:defRPr kumimoji="1" sz="2400">
                <a:solidFill>
                  <a:schemeClr val="tx1"/>
                </a:solidFill>
                <a:latin typeface="Times" charset="0"/>
                <a:ea typeface="Osaka" charset="0"/>
                <a:cs typeface="Osaka" charset="0"/>
              </a:defRPr>
            </a:lvl8pPr>
            <a:lvl9pPr marL="3886200" indent="-228600" fontAlgn="base">
              <a:spcBef>
                <a:spcPct val="0"/>
              </a:spcBef>
              <a:spcAft>
                <a:spcPct val="0"/>
              </a:spcAft>
              <a:defRPr kumimoji="1" sz="2400">
                <a:solidFill>
                  <a:schemeClr val="tx1"/>
                </a:solidFill>
                <a:latin typeface="Times" charset="0"/>
                <a:ea typeface="Osaka" charset="0"/>
                <a:cs typeface="Osaka" charset="0"/>
              </a:defRPr>
            </a:lvl9pPr>
          </a:lstStyle>
          <a:p>
            <a:r>
              <a:rPr lang="ja-JP" altLang="en-US" sz="1800" b="1" dirty="0">
                <a:solidFill>
                  <a:srgbClr val="000000"/>
                </a:solidFill>
                <a:latin typeface="Calibri" charset="0"/>
                <a:ea typeface="ＭＳ Ｐゴシック" charset="0"/>
                <a:cs typeface="ＭＳ Ｐゴシック" charset="0"/>
              </a:rPr>
              <a:t>地域の</a:t>
            </a:r>
            <a:r>
              <a:rPr lang="ja-JP" altLang="en-US" sz="1800" b="1" dirty="0" smtClean="0">
                <a:solidFill>
                  <a:srgbClr val="000000"/>
                </a:solidFill>
                <a:latin typeface="Calibri" charset="0"/>
                <a:ea typeface="ＭＳ Ｐゴシック" charset="0"/>
                <a:cs typeface="ＭＳ Ｐゴシック" charset="0"/>
              </a:rPr>
              <a:t>保健所</a:t>
            </a:r>
            <a:endParaRPr lang="en-US" altLang="ja-JP" sz="1800" b="1" dirty="0">
              <a:solidFill>
                <a:srgbClr val="000000"/>
              </a:solidFill>
              <a:latin typeface="Calibri" charset="0"/>
              <a:ea typeface="ＭＳ Ｐゴシック" charset="0"/>
              <a:cs typeface="ＭＳ Ｐゴシック" charset="0"/>
            </a:endParaRPr>
          </a:p>
        </p:txBody>
      </p:sp>
      <p:sp>
        <p:nvSpPr>
          <p:cNvPr id="10" name="Line 12"/>
          <p:cNvSpPr>
            <a:spLocks noChangeShapeType="1"/>
          </p:cNvSpPr>
          <p:nvPr/>
        </p:nvSpPr>
        <p:spPr bwMode="auto">
          <a:xfrm flipV="1">
            <a:off x="3162300" y="1922126"/>
            <a:ext cx="2828926" cy="1068724"/>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1" name="Line 13"/>
          <p:cNvSpPr>
            <a:spLocks noChangeShapeType="1"/>
          </p:cNvSpPr>
          <p:nvPr/>
        </p:nvSpPr>
        <p:spPr bwMode="auto">
          <a:xfrm>
            <a:off x="1578863" y="4591013"/>
            <a:ext cx="0" cy="2508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2" name="Line 14"/>
          <p:cNvSpPr>
            <a:spLocks noChangeShapeType="1"/>
          </p:cNvSpPr>
          <p:nvPr/>
        </p:nvSpPr>
        <p:spPr bwMode="auto">
          <a:xfrm>
            <a:off x="1828101" y="4591013"/>
            <a:ext cx="0" cy="250825"/>
          </a:xfrm>
          <a:prstGeom prst="line">
            <a:avLst/>
          </a:prstGeom>
          <a:noFill/>
          <a:ln w="9525">
            <a:solidFill>
              <a:schemeClr val="tx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3" name="Line 15"/>
          <p:cNvSpPr>
            <a:spLocks noChangeShapeType="1"/>
          </p:cNvSpPr>
          <p:nvPr/>
        </p:nvSpPr>
        <p:spPr bwMode="auto">
          <a:xfrm flipV="1">
            <a:off x="3771900" y="2127250"/>
            <a:ext cx="2255838" cy="20462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4" name="Line 16"/>
          <p:cNvSpPr>
            <a:spLocks noChangeShapeType="1"/>
          </p:cNvSpPr>
          <p:nvPr/>
        </p:nvSpPr>
        <p:spPr bwMode="auto">
          <a:xfrm>
            <a:off x="7149522" y="2201839"/>
            <a:ext cx="0" cy="5461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5" name="Line 18"/>
          <p:cNvSpPr>
            <a:spLocks noChangeShapeType="1"/>
          </p:cNvSpPr>
          <p:nvPr/>
        </p:nvSpPr>
        <p:spPr bwMode="auto">
          <a:xfrm>
            <a:off x="790826" y="3672663"/>
            <a:ext cx="0" cy="10350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6" name="Line 19"/>
          <p:cNvSpPr>
            <a:spLocks noChangeShapeType="1"/>
          </p:cNvSpPr>
          <p:nvPr/>
        </p:nvSpPr>
        <p:spPr bwMode="auto">
          <a:xfrm>
            <a:off x="978151" y="3672663"/>
            <a:ext cx="0" cy="1019175"/>
          </a:xfrm>
          <a:prstGeom prst="line">
            <a:avLst/>
          </a:prstGeom>
          <a:noFill/>
          <a:ln w="9525">
            <a:solidFill>
              <a:schemeClr val="tx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7" name="Text Box 20"/>
          <p:cNvSpPr txBox="1">
            <a:spLocks noChangeArrowheads="1"/>
          </p:cNvSpPr>
          <p:nvPr/>
        </p:nvSpPr>
        <p:spPr bwMode="auto">
          <a:xfrm>
            <a:off x="5477880" y="4983691"/>
            <a:ext cx="3343283" cy="36933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defTabSz="457200">
              <a:defRPr kumimoji="1" sz="2400">
                <a:solidFill>
                  <a:schemeClr val="tx1"/>
                </a:solidFill>
                <a:latin typeface="Times" charset="0"/>
                <a:ea typeface="Osaka" charset="0"/>
                <a:cs typeface="Osaka" charset="0"/>
              </a:defRPr>
            </a:lvl1pPr>
            <a:lvl2pPr marL="742950" indent="-285750" defTabSz="457200">
              <a:defRPr kumimoji="1" sz="2400">
                <a:solidFill>
                  <a:schemeClr val="tx1"/>
                </a:solidFill>
                <a:latin typeface="Times" charset="0"/>
                <a:ea typeface="Osaka" charset="0"/>
                <a:cs typeface="Osaka" charset="0"/>
              </a:defRPr>
            </a:lvl2pPr>
            <a:lvl3pPr marL="1143000" indent="-228600" defTabSz="457200">
              <a:defRPr kumimoji="1" sz="2400">
                <a:solidFill>
                  <a:schemeClr val="tx1"/>
                </a:solidFill>
                <a:latin typeface="Times" charset="0"/>
                <a:ea typeface="Osaka" charset="0"/>
                <a:cs typeface="Osaka" charset="0"/>
              </a:defRPr>
            </a:lvl3pPr>
            <a:lvl4pPr marL="1600200" indent="-228600" defTabSz="457200">
              <a:defRPr kumimoji="1" sz="2400">
                <a:solidFill>
                  <a:schemeClr val="tx1"/>
                </a:solidFill>
                <a:latin typeface="Times" charset="0"/>
                <a:ea typeface="Osaka" charset="0"/>
                <a:cs typeface="Osaka" charset="0"/>
              </a:defRPr>
            </a:lvl4pPr>
            <a:lvl5pPr marL="2057400" indent="-228600" defTabSz="457200">
              <a:defRPr kumimoji="1" sz="2400">
                <a:solidFill>
                  <a:schemeClr val="tx1"/>
                </a:solidFill>
                <a:latin typeface="Times" charset="0"/>
                <a:ea typeface="Osaka" charset="0"/>
                <a:cs typeface="Osaka" charset="0"/>
              </a:defRPr>
            </a:lvl5pPr>
            <a:lvl6pPr marL="2514600" indent="-228600" fontAlgn="base">
              <a:spcBef>
                <a:spcPct val="0"/>
              </a:spcBef>
              <a:spcAft>
                <a:spcPct val="0"/>
              </a:spcAft>
              <a:defRPr kumimoji="1" sz="2400">
                <a:solidFill>
                  <a:schemeClr val="tx1"/>
                </a:solidFill>
                <a:latin typeface="Times" charset="0"/>
                <a:ea typeface="Osaka" charset="0"/>
                <a:cs typeface="Osaka" charset="0"/>
              </a:defRPr>
            </a:lvl6pPr>
            <a:lvl7pPr marL="2971800" indent="-228600" fontAlgn="base">
              <a:spcBef>
                <a:spcPct val="0"/>
              </a:spcBef>
              <a:spcAft>
                <a:spcPct val="0"/>
              </a:spcAft>
              <a:defRPr kumimoji="1" sz="2400">
                <a:solidFill>
                  <a:schemeClr val="tx1"/>
                </a:solidFill>
                <a:latin typeface="Times" charset="0"/>
                <a:ea typeface="Osaka" charset="0"/>
                <a:cs typeface="Osaka" charset="0"/>
              </a:defRPr>
            </a:lvl7pPr>
            <a:lvl8pPr marL="3429000" indent="-228600" fontAlgn="base">
              <a:spcBef>
                <a:spcPct val="0"/>
              </a:spcBef>
              <a:spcAft>
                <a:spcPct val="0"/>
              </a:spcAft>
              <a:defRPr kumimoji="1" sz="2400">
                <a:solidFill>
                  <a:schemeClr val="tx1"/>
                </a:solidFill>
                <a:latin typeface="Times" charset="0"/>
                <a:ea typeface="Osaka" charset="0"/>
                <a:cs typeface="Osaka" charset="0"/>
              </a:defRPr>
            </a:lvl8pPr>
            <a:lvl9pPr marL="3886200" indent="-228600" fontAlgn="base">
              <a:spcBef>
                <a:spcPct val="0"/>
              </a:spcBef>
              <a:spcAft>
                <a:spcPct val="0"/>
              </a:spcAft>
              <a:defRPr kumimoji="1" sz="2400">
                <a:solidFill>
                  <a:schemeClr val="tx1"/>
                </a:solidFill>
                <a:latin typeface="Times" charset="0"/>
                <a:ea typeface="Osaka" charset="0"/>
                <a:cs typeface="Osaka" charset="0"/>
              </a:defRPr>
            </a:lvl9pPr>
          </a:lstStyle>
          <a:p>
            <a:pPr algn="ctr"/>
            <a:r>
              <a:rPr lang="ja-JP" altLang="en-US" sz="1800" b="1" dirty="0">
                <a:solidFill>
                  <a:srgbClr val="000000"/>
                </a:solidFill>
                <a:latin typeface="Calibri" charset="0"/>
                <a:ea typeface="ＭＳ Ｐゴシック" charset="0"/>
                <a:cs typeface="ＭＳ Ｐゴシック" charset="0"/>
              </a:rPr>
              <a:t>エイズ動向委員会（厚生労働省</a:t>
            </a:r>
            <a:r>
              <a:rPr lang="ja-JP" altLang="en-US" sz="1800" b="1" dirty="0" smtClean="0">
                <a:solidFill>
                  <a:srgbClr val="000000"/>
                </a:solidFill>
                <a:latin typeface="Calibri" charset="0"/>
                <a:ea typeface="ＭＳ Ｐゴシック" charset="0"/>
                <a:cs typeface="ＭＳ Ｐゴシック" charset="0"/>
              </a:rPr>
              <a:t>）</a:t>
            </a:r>
            <a:endParaRPr lang="en-US" altLang="ja-JP" sz="1800" b="1" dirty="0">
              <a:solidFill>
                <a:srgbClr val="000000"/>
              </a:solidFill>
              <a:latin typeface="Calibri" charset="0"/>
              <a:ea typeface="ＭＳ Ｐゴシック" charset="0"/>
              <a:cs typeface="ＭＳ Ｐゴシック" charset="0"/>
            </a:endParaRPr>
          </a:p>
        </p:txBody>
      </p:sp>
      <p:sp>
        <p:nvSpPr>
          <p:cNvPr id="18" name="Line 21"/>
          <p:cNvSpPr>
            <a:spLocks noChangeShapeType="1"/>
          </p:cNvSpPr>
          <p:nvPr/>
        </p:nvSpPr>
        <p:spPr bwMode="auto">
          <a:xfrm flipH="1">
            <a:off x="7132058" y="3770288"/>
            <a:ext cx="12655" cy="1071549"/>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9" name="Text Box 22"/>
          <p:cNvSpPr txBox="1">
            <a:spLocks noChangeArrowheads="1"/>
          </p:cNvSpPr>
          <p:nvPr/>
        </p:nvSpPr>
        <p:spPr bwMode="auto">
          <a:xfrm>
            <a:off x="981191" y="1559144"/>
            <a:ext cx="1800493" cy="36933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defTabSz="457200">
              <a:defRPr kumimoji="1" sz="2400">
                <a:solidFill>
                  <a:schemeClr val="tx1"/>
                </a:solidFill>
                <a:latin typeface="Times" charset="0"/>
                <a:ea typeface="Osaka" charset="0"/>
                <a:cs typeface="Osaka" charset="0"/>
              </a:defRPr>
            </a:lvl1pPr>
            <a:lvl2pPr marL="742950" indent="-285750" defTabSz="457200">
              <a:defRPr kumimoji="1" sz="2400">
                <a:solidFill>
                  <a:schemeClr val="tx1"/>
                </a:solidFill>
                <a:latin typeface="Times" charset="0"/>
                <a:ea typeface="Osaka" charset="0"/>
                <a:cs typeface="Osaka" charset="0"/>
              </a:defRPr>
            </a:lvl2pPr>
            <a:lvl3pPr marL="1143000" indent="-228600" defTabSz="457200">
              <a:defRPr kumimoji="1" sz="2400">
                <a:solidFill>
                  <a:schemeClr val="tx1"/>
                </a:solidFill>
                <a:latin typeface="Times" charset="0"/>
                <a:ea typeface="Osaka" charset="0"/>
                <a:cs typeface="Osaka" charset="0"/>
              </a:defRPr>
            </a:lvl3pPr>
            <a:lvl4pPr marL="1600200" indent="-228600" defTabSz="457200">
              <a:defRPr kumimoji="1" sz="2400">
                <a:solidFill>
                  <a:schemeClr val="tx1"/>
                </a:solidFill>
                <a:latin typeface="Times" charset="0"/>
                <a:ea typeface="Osaka" charset="0"/>
                <a:cs typeface="Osaka" charset="0"/>
              </a:defRPr>
            </a:lvl4pPr>
            <a:lvl5pPr marL="2057400" indent="-228600" defTabSz="457200">
              <a:defRPr kumimoji="1" sz="2400">
                <a:solidFill>
                  <a:schemeClr val="tx1"/>
                </a:solidFill>
                <a:latin typeface="Times" charset="0"/>
                <a:ea typeface="Osaka" charset="0"/>
                <a:cs typeface="Osaka" charset="0"/>
              </a:defRPr>
            </a:lvl5pPr>
            <a:lvl6pPr marL="2514600" indent="-228600" fontAlgn="base">
              <a:spcBef>
                <a:spcPct val="0"/>
              </a:spcBef>
              <a:spcAft>
                <a:spcPct val="0"/>
              </a:spcAft>
              <a:defRPr kumimoji="1" sz="2400">
                <a:solidFill>
                  <a:schemeClr val="tx1"/>
                </a:solidFill>
                <a:latin typeface="Times" charset="0"/>
                <a:ea typeface="Osaka" charset="0"/>
                <a:cs typeface="Osaka" charset="0"/>
              </a:defRPr>
            </a:lvl6pPr>
            <a:lvl7pPr marL="2971800" indent="-228600" fontAlgn="base">
              <a:spcBef>
                <a:spcPct val="0"/>
              </a:spcBef>
              <a:spcAft>
                <a:spcPct val="0"/>
              </a:spcAft>
              <a:defRPr kumimoji="1" sz="2400">
                <a:solidFill>
                  <a:schemeClr val="tx1"/>
                </a:solidFill>
                <a:latin typeface="Times" charset="0"/>
                <a:ea typeface="Osaka" charset="0"/>
                <a:cs typeface="Osaka" charset="0"/>
              </a:defRPr>
            </a:lvl7pPr>
            <a:lvl8pPr marL="3429000" indent="-228600" fontAlgn="base">
              <a:spcBef>
                <a:spcPct val="0"/>
              </a:spcBef>
              <a:spcAft>
                <a:spcPct val="0"/>
              </a:spcAft>
              <a:defRPr kumimoji="1" sz="2400">
                <a:solidFill>
                  <a:schemeClr val="tx1"/>
                </a:solidFill>
                <a:latin typeface="Times" charset="0"/>
                <a:ea typeface="Osaka" charset="0"/>
                <a:cs typeface="Osaka" charset="0"/>
              </a:defRPr>
            </a:lvl8pPr>
            <a:lvl9pPr marL="3886200" indent="-228600" fontAlgn="base">
              <a:spcBef>
                <a:spcPct val="0"/>
              </a:spcBef>
              <a:spcAft>
                <a:spcPct val="0"/>
              </a:spcAft>
              <a:defRPr kumimoji="1" sz="2400">
                <a:solidFill>
                  <a:schemeClr val="tx1"/>
                </a:solidFill>
                <a:latin typeface="Times" charset="0"/>
                <a:ea typeface="Osaka" charset="0"/>
                <a:cs typeface="Osaka" charset="0"/>
              </a:defRPr>
            </a:lvl9pPr>
          </a:lstStyle>
          <a:p>
            <a:pPr algn="ctr"/>
            <a:r>
              <a:rPr lang="ja-JP" altLang="en-US" sz="1800" b="1" dirty="0">
                <a:solidFill>
                  <a:srgbClr val="000000"/>
                </a:solidFill>
                <a:latin typeface="Calibri" charset="0"/>
                <a:ea typeface="ＭＳ Ｐゴシック" charset="0"/>
                <a:cs typeface="ＭＳ Ｐゴシック" charset="0"/>
              </a:rPr>
              <a:t>地方衛生</a:t>
            </a:r>
            <a:r>
              <a:rPr lang="ja-JP" altLang="en-US" sz="1800" b="1" dirty="0" smtClean="0">
                <a:solidFill>
                  <a:srgbClr val="000000"/>
                </a:solidFill>
                <a:latin typeface="Calibri" charset="0"/>
                <a:ea typeface="ＭＳ Ｐゴシック" charset="0"/>
                <a:cs typeface="ＭＳ Ｐゴシック" charset="0"/>
              </a:rPr>
              <a:t>研究所</a:t>
            </a:r>
            <a:endParaRPr lang="en-US" altLang="ja-JP" sz="1800" b="1" dirty="0">
              <a:solidFill>
                <a:srgbClr val="000000"/>
              </a:solidFill>
              <a:latin typeface="Calibri" charset="0"/>
              <a:ea typeface="ＭＳ Ｐゴシック" charset="0"/>
              <a:cs typeface="ＭＳ Ｐゴシック" charset="0"/>
            </a:endParaRPr>
          </a:p>
        </p:txBody>
      </p:sp>
      <p:sp>
        <p:nvSpPr>
          <p:cNvPr id="20" name="Line 23"/>
          <p:cNvSpPr>
            <a:spLocks noChangeShapeType="1"/>
          </p:cNvSpPr>
          <p:nvPr/>
        </p:nvSpPr>
        <p:spPr bwMode="auto">
          <a:xfrm>
            <a:off x="1732213" y="2112150"/>
            <a:ext cx="0" cy="39211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21" name="Line 24"/>
          <p:cNvSpPr>
            <a:spLocks noChangeShapeType="1"/>
          </p:cNvSpPr>
          <p:nvPr/>
        </p:nvSpPr>
        <p:spPr bwMode="auto">
          <a:xfrm>
            <a:off x="1984626" y="2112150"/>
            <a:ext cx="0" cy="400050"/>
          </a:xfrm>
          <a:prstGeom prst="line">
            <a:avLst/>
          </a:prstGeom>
          <a:noFill/>
          <a:ln w="9525">
            <a:solidFill>
              <a:schemeClr val="tx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23" name="テキスト ボックス 1"/>
          <p:cNvSpPr txBox="1">
            <a:spLocks noChangeArrowheads="1"/>
          </p:cNvSpPr>
          <p:nvPr/>
        </p:nvSpPr>
        <p:spPr bwMode="auto">
          <a:xfrm>
            <a:off x="1828101" y="5859463"/>
            <a:ext cx="1107996" cy="36933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defTabSz="457200">
              <a:defRPr kumimoji="1" sz="2400">
                <a:solidFill>
                  <a:schemeClr val="tx1"/>
                </a:solidFill>
                <a:latin typeface="Times" charset="0"/>
                <a:ea typeface="Osaka" charset="0"/>
                <a:cs typeface="Osaka" charset="0"/>
              </a:defRPr>
            </a:lvl1pPr>
            <a:lvl2pPr marL="742950" indent="-285750" defTabSz="457200">
              <a:defRPr kumimoji="1" sz="2400">
                <a:solidFill>
                  <a:schemeClr val="tx1"/>
                </a:solidFill>
                <a:latin typeface="Times" charset="0"/>
                <a:ea typeface="Osaka" charset="0"/>
                <a:cs typeface="Osaka" charset="0"/>
              </a:defRPr>
            </a:lvl2pPr>
            <a:lvl3pPr marL="1143000" indent="-228600" defTabSz="457200">
              <a:defRPr kumimoji="1" sz="2400">
                <a:solidFill>
                  <a:schemeClr val="tx1"/>
                </a:solidFill>
                <a:latin typeface="Times" charset="0"/>
                <a:ea typeface="Osaka" charset="0"/>
                <a:cs typeface="Osaka" charset="0"/>
              </a:defRPr>
            </a:lvl3pPr>
            <a:lvl4pPr marL="1600200" indent="-228600" defTabSz="457200">
              <a:defRPr kumimoji="1" sz="2400">
                <a:solidFill>
                  <a:schemeClr val="tx1"/>
                </a:solidFill>
                <a:latin typeface="Times" charset="0"/>
                <a:ea typeface="Osaka" charset="0"/>
                <a:cs typeface="Osaka" charset="0"/>
              </a:defRPr>
            </a:lvl4pPr>
            <a:lvl5pPr marL="2057400" indent="-228600" defTabSz="457200">
              <a:defRPr kumimoji="1" sz="2400">
                <a:solidFill>
                  <a:schemeClr val="tx1"/>
                </a:solidFill>
                <a:latin typeface="Times" charset="0"/>
                <a:ea typeface="Osaka" charset="0"/>
                <a:cs typeface="Osaka" charset="0"/>
              </a:defRPr>
            </a:lvl5pPr>
            <a:lvl6pPr marL="2514600" indent="-228600" fontAlgn="base">
              <a:spcBef>
                <a:spcPct val="0"/>
              </a:spcBef>
              <a:spcAft>
                <a:spcPct val="0"/>
              </a:spcAft>
              <a:defRPr kumimoji="1" sz="2400">
                <a:solidFill>
                  <a:schemeClr val="tx1"/>
                </a:solidFill>
                <a:latin typeface="Times" charset="0"/>
                <a:ea typeface="Osaka" charset="0"/>
                <a:cs typeface="Osaka" charset="0"/>
              </a:defRPr>
            </a:lvl6pPr>
            <a:lvl7pPr marL="2971800" indent="-228600" fontAlgn="base">
              <a:spcBef>
                <a:spcPct val="0"/>
              </a:spcBef>
              <a:spcAft>
                <a:spcPct val="0"/>
              </a:spcAft>
              <a:defRPr kumimoji="1" sz="2400">
                <a:solidFill>
                  <a:schemeClr val="tx1"/>
                </a:solidFill>
                <a:latin typeface="Times" charset="0"/>
                <a:ea typeface="Osaka" charset="0"/>
                <a:cs typeface="Osaka" charset="0"/>
              </a:defRPr>
            </a:lvl7pPr>
            <a:lvl8pPr marL="3429000" indent="-228600" fontAlgn="base">
              <a:spcBef>
                <a:spcPct val="0"/>
              </a:spcBef>
              <a:spcAft>
                <a:spcPct val="0"/>
              </a:spcAft>
              <a:defRPr kumimoji="1" sz="2400">
                <a:solidFill>
                  <a:schemeClr val="tx1"/>
                </a:solidFill>
                <a:latin typeface="Times" charset="0"/>
                <a:ea typeface="Osaka" charset="0"/>
                <a:cs typeface="Osaka" charset="0"/>
              </a:defRPr>
            </a:lvl8pPr>
            <a:lvl9pPr marL="3886200" indent="-228600" fontAlgn="base">
              <a:spcBef>
                <a:spcPct val="0"/>
              </a:spcBef>
              <a:spcAft>
                <a:spcPct val="0"/>
              </a:spcAft>
              <a:defRPr kumimoji="1" sz="2400">
                <a:solidFill>
                  <a:schemeClr val="tx1"/>
                </a:solidFill>
                <a:latin typeface="Times" charset="0"/>
                <a:ea typeface="Osaka" charset="0"/>
                <a:cs typeface="Osaka" charset="0"/>
              </a:defRPr>
            </a:lvl9pPr>
          </a:lstStyle>
          <a:p>
            <a:r>
              <a:rPr lang="ja-JP" altLang="en-US" sz="1800" b="1" dirty="0">
                <a:solidFill>
                  <a:srgbClr val="000000"/>
                </a:solidFill>
                <a:latin typeface="Calibri" charset="0"/>
                <a:ea typeface="ＭＳ Ｐゴシック" charset="0"/>
                <a:cs typeface="ＭＳ Ｐゴシック" charset="0"/>
              </a:rPr>
              <a:t>郵送</a:t>
            </a:r>
            <a:r>
              <a:rPr lang="ja-JP" altLang="en-US" sz="1800" b="1" dirty="0" smtClean="0">
                <a:solidFill>
                  <a:srgbClr val="000000"/>
                </a:solidFill>
                <a:latin typeface="Calibri" charset="0"/>
                <a:ea typeface="ＭＳ Ｐゴシック" charset="0"/>
                <a:cs typeface="ＭＳ Ｐゴシック" charset="0"/>
              </a:rPr>
              <a:t>検査</a:t>
            </a:r>
            <a:endParaRPr lang="en-US" altLang="ja-JP" sz="1800" b="1" dirty="0">
              <a:solidFill>
                <a:srgbClr val="000000"/>
              </a:solidFill>
              <a:latin typeface="Calibri" charset="0"/>
              <a:ea typeface="ＭＳ Ｐゴシック" charset="0"/>
              <a:cs typeface="ＭＳ Ｐゴシック" charset="0"/>
            </a:endParaRPr>
          </a:p>
        </p:txBody>
      </p:sp>
      <p:sp>
        <p:nvSpPr>
          <p:cNvPr id="24" name="正方形/長方形 2"/>
          <p:cNvSpPr>
            <a:spLocks noChangeArrowheads="1"/>
          </p:cNvSpPr>
          <p:nvPr/>
        </p:nvSpPr>
        <p:spPr bwMode="auto">
          <a:xfrm>
            <a:off x="0" y="5686425"/>
            <a:ext cx="5160357" cy="1163638"/>
          </a:xfrm>
          <a:prstGeom prst="rect">
            <a:avLst/>
          </a:prstGeom>
          <a:noFill/>
          <a:ln w="9525">
            <a:solidFill>
              <a:schemeClr val="tx1"/>
            </a:solidFill>
            <a:prstDash val="dash"/>
            <a:miter lim="800000"/>
            <a:headEnd/>
            <a:tailEnd/>
          </a:ln>
          <a:effectLst>
            <a:outerShdw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Lst>
        </p:spPr>
        <p:txBody>
          <a:bodyPr anchor="ctr"/>
          <a:lstStyle/>
          <a:p>
            <a:pPr algn="ctr" defTabSz="457200"/>
            <a:endParaRPr lang="ja-JP" altLang="en-US" sz="1800">
              <a:solidFill>
                <a:srgbClr val="FFFFFF"/>
              </a:solidFill>
              <a:latin typeface="Calibri" charset="0"/>
              <a:ea typeface="ＭＳ Ｐゴシック" charset="0"/>
              <a:cs typeface="ＭＳ Ｐゴシック" charset="0"/>
            </a:endParaRPr>
          </a:p>
        </p:txBody>
      </p:sp>
      <p:sp>
        <p:nvSpPr>
          <p:cNvPr id="26" name="テキスト ボックス 3"/>
          <p:cNvSpPr txBox="1">
            <a:spLocks noChangeArrowheads="1"/>
          </p:cNvSpPr>
          <p:nvPr/>
        </p:nvSpPr>
        <p:spPr bwMode="auto">
          <a:xfrm>
            <a:off x="7162177" y="2296315"/>
            <a:ext cx="112082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kumimoji="1" sz="2400">
                <a:solidFill>
                  <a:schemeClr val="tx1"/>
                </a:solidFill>
                <a:latin typeface="Times" charset="0"/>
                <a:ea typeface="Osaka" charset="0"/>
                <a:cs typeface="Osaka" charset="0"/>
              </a:defRPr>
            </a:lvl1pPr>
            <a:lvl2pPr marL="742950" indent="-285750" defTabSz="457200">
              <a:defRPr kumimoji="1" sz="2400">
                <a:solidFill>
                  <a:schemeClr val="tx1"/>
                </a:solidFill>
                <a:latin typeface="Times" charset="0"/>
                <a:ea typeface="Osaka" charset="0"/>
                <a:cs typeface="Osaka" charset="0"/>
              </a:defRPr>
            </a:lvl2pPr>
            <a:lvl3pPr marL="1143000" indent="-228600" defTabSz="457200">
              <a:defRPr kumimoji="1" sz="2400">
                <a:solidFill>
                  <a:schemeClr val="tx1"/>
                </a:solidFill>
                <a:latin typeface="Times" charset="0"/>
                <a:ea typeface="Osaka" charset="0"/>
                <a:cs typeface="Osaka" charset="0"/>
              </a:defRPr>
            </a:lvl3pPr>
            <a:lvl4pPr marL="1600200" indent="-228600" defTabSz="457200">
              <a:defRPr kumimoji="1" sz="2400">
                <a:solidFill>
                  <a:schemeClr val="tx1"/>
                </a:solidFill>
                <a:latin typeface="Times" charset="0"/>
                <a:ea typeface="Osaka" charset="0"/>
                <a:cs typeface="Osaka" charset="0"/>
              </a:defRPr>
            </a:lvl4pPr>
            <a:lvl5pPr marL="2057400" indent="-228600" defTabSz="457200">
              <a:defRPr kumimoji="1" sz="2400">
                <a:solidFill>
                  <a:schemeClr val="tx1"/>
                </a:solidFill>
                <a:latin typeface="Times" charset="0"/>
                <a:ea typeface="Osaka" charset="0"/>
                <a:cs typeface="Osaka" charset="0"/>
              </a:defRPr>
            </a:lvl5pPr>
            <a:lvl6pPr marL="2514600" indent="-228600" fontAlgn="base">
              <a:spcBef>
                <a:spcPct val="0"/>
              </a:spcBef>
              <a:spcAft>
                <a:spcPct val="0"/>
              </a:spcAft>
              <a:defRPr kumimoji="1" sz="2400">
                <a:solidFill>
                  <a:schemeClr val="tx1"/>
                </a:solidFill>
                <a:latin typeface="Times" charset="0"/>
                <a:ea typeface="Osaka" charset="0"/>
                <a:cs typeface="Osaka" charset="0"/>
              </a:defRPr>
            </a:lvl6pPr>
            <a:lvl7pPr marL="2971800" indent="-228600" fontAlgn="base">
              <a:spcBef>
                <a:spcPct val="0"/>
              </a:spcBef>
              <a:spcAft>
                <a:spcPct val="0"/>
              </a:spcAft>
              <a:defRPr kumimoji="1" sz="2400">
                <a:solidFill>
                  <a:schemeClr val="tx1"/>
                </a:solidFill>
                <a:latin typeface="Times" charset="0"/>
                <a:ea typeface="Osaka" charset="0"/>
                <a:cs typeface="Osaka" charset="0"/>
              </a:defRPr>
            </a:lvl7pPr>
            <a:lvl8pPr marL="3429000" indent="-228600" fontAlgn="base">
              <a:spcBef>
                <a:spcPct val="0"/>
              </a:spcBef>
              <a:spcAft>
                <a:spcPct val="0"/>
              </a:spcAft>
              <a:defRPr kumimoji="1" sz="2400">
                <a:solidFill>
                  <a:schemeClr val="tx1"/>
                </a:solidFill>
                <a:latin typeface="Times" charset="0"/>
                <a:ea typeface="Osaka" charset="0"/>
                <a:cs typeface="Osaka" charset="0"/>
              </a:defRPr>
            </a:lvl8pPr>
            <a:lvl9pPr marL="3886200" indent="-228600" fontAlgn="base">
              <a:spcBef>
                <a:spcPct val="0"/>
              </a:spcBef>
              <a:spcAft>
                <a:spcPct val="0"/>
              </a:spcAft>
              <a:defRPr kumimoji="1" sz="2400">
                <a:solidFill>
                  <a:schemeClr val="tx1"/>
                </a:solidFill>
                <a:latin typeface="Times" charset="0"/>
                <a:ea typeface="Osaka" charset="0"/>
                <a:cs typeface="Osaka" charset="0"/>
              </a:defRPr>
            </a:lvl9pPr>
          </a:lstStyle>
          <a:p>
            <a:r>
              <a:rPr lang="ja-JP" altLang="en-US" sz="1800" b="1" dirty="0" smtClean="0">
                <a:solidFill>
                  <a:srgbClr val="000000"/>
                </a:solidFill>
                <a:latin typeface="Calibri" charset="0"/>
                <a:ea typeface="ＭＳ Ｐゴシック" charset="0"/>
                <a:cs typeface="ＭＳ Ｐゴシック" charset="0"/>
              </a:rPr>
              <a:t>専用回線</a:t>
            </a:r>
            <a:endParaRPr lang="en-US" altLang="ja-JP" sz="1800" b="1" dirty="0">
              <a:solidFill>
                <a:srgbClr val="000000"/>
              </a:solidFill>
              <a:latin typeface="Calibri" charset="0"/>
              <a:ea typeface="ＭＳ Ｐゴシック" charset="0"/>
              <a:cs typeface="ＭＳ Ｐゴシック" charset="0"/>
            </a:endParaRPr>
          </a:p>
        </p:txBody>
      </p:sp>
      <p:sp>
        <p:nvSpPr>
          <p:cNvPr id="27" name="Line 21"/>
          <p:cNvSpPr>
            <a:spLocks noChangeShapeType="1"/>
          </p:cNvSpPr>
          <p:nvPr/>
        </p:nvSpPr>
        <p:spPr bwMode="auto">
          <a:xfrm>
            <a:off x="7111421" y="5411259"/>
            <a:ext cx="0" cy="3619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28" name="テキスト ボックス 3"/>
          <p:cNvSpPr txBox="1">
            <a:spLocks noChangeArrowheads="1"/>
          </p:cNvSpPr>
          <p:nvPr/>
        </p:nvSpPr>
        <p:spPr bwMode="auto">
          <a:xfrm>
            <a:off x="6314496" y="5740932"/>
            <a:ext cx="16351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kumimoji="1" sz="2400">
                <a:solidFill>
                  <a:schemeClr val="tx1"/>
                </a:solidFill>
                <a:latin typeface="Times" charset="0"/>
                <a:ea typeface="Osaka" charset="0"/>
                <a:cs typeface="Osaka" charset="0"/>
              </a:defRPr>
            </a:lvl1pPr>
            <a:lvl2pPr marL="742950" indent="-285750" defTabSz="457200">
              <a:defRPr kumimoji="1" sz="2400">
                <a:solidFill>
                  <a:schemeClr val="tx1"/>
                </a:solidFill>
                <a:latin typeface="Times" charset="0"/>
                <a:ea typeface="Osaka" charset="0"/>
                <a:cs typeface="Osaka" charset="0"/>
              </a:defRPr>
            </a:lvl2pPr>
            <a:lvl3pPr marL="1143000" indent="-228600" defTabSz="457200">
              <a:defRPr kumimoji="1" sz="2400">
                <a:solidFill>
                  <a:schemeClr val="tx1"/>
                </a:solidFill>
                <a:latin typeface="Times" charset="0"/>
                <a:ea typeface="Osaka" charset="0"/>
                <a:cs typeface="Osaka" charset="0"/>
              </a:defRPr>
            </a:lvl3pPr>
            <a:lvl4pPr marL="1600200" indent="-228600" defTabSz="457200">
              <a:defRPr kumimoji="1" sz="2400">
                <a:solidFill>
                  <a:schemeClr val="tx1"/>
                </a:solidFill>
                <a:latin typeface="Times" charset="0"/>
                <a:ea typeface="Osaka" charset="0"/>
                <a:cs typeface="Osaka" charset="0"/>
              </a:defRPr>
            </a:lvl4pPr>
            <a:lvl5pPr marL="2057400" indent="-228600" defTabSz="457200">
              <a:defRPr kumimoji="1" sz="2400">
                <a:solidFill>
                  <a:schemeClr val="tx1"/>
                </a:solidFill>
                <a:latin typeface="Times" charset="0"/>
                <a:ea typeface="Osaka" charset="0"/>
                <a:cs typeface="Osaka" charset="0"/>
              </a:defRPr>
            </a:lvl5pPr>
            <a:lvl6pPr marL="2514600" indent="-228600" fontAlgn="base">
              <a:spcBef>
                <a:spcPct val="0"/>
              </a:spcBef>
              <a:spcAft>
                <a:spcPct val="0"/>
              </a:spcAft>
              <a:defRPr kumimoji="1" sz="2400">
                <a:solidFill>
                  <a:schemeClr val="tx1"/>
                </a:solidFill>
                <a:latin typeface="Times" charset="0"/>
                <a:ea typeface="Osaka" charset="0"/>
                <a:cs typeface="Osaka" charset="0"/>
              </a:defRPr>
            </a:lvl6pPr>
            <a:lvl7pPr marL="2971800" indent="-228600" fontAlgn="base">
              <a:spcBef>
                <a:spcPct val="0"/>
              </a:spcBef>
              <a:spcAft>
                <a:spcPct val="0"/>
              </a:spcAft>
              <a:defRPr kumimoji="1" sz="2400">
                <a:solidFill>
                  <a:schemeClr val="tx1"/>
                </a:solidFill>
                <a:latin typeface="Times" charset="0"/>
                <a:ea typeface="Osaka" charset="0"/>
                <a:cs typeface="Osaka" charset="0"/>
              </a:defRPr>
            </a:lvl7pPr>
            <a:lvl8pPr marL="3429000" indent="-228600" fontAlgn="base">
              <a:spcBef>
                <a:spcPct val="0"/>
              </a:spcBef>
              <a:spcAft>
                <a:spcPct val="0"/>
              </a:spcAft>
              <a:defRPr kumimoji="1" sz="2400">
                <a:solidFill>
                  <a:schemeClr val="tx1"/>
                </a:solidFill>
                <a:latin typeface="Times" charset="0"/>
                <a:ea typeface="Osaka" charset="0"/>
                <a:cs typeface="Osaka" charset="0"/>
              </a:defRPr>
            </a:lvl8pPr>
            <a:lvl9pPr marL="3886200" indent="-228600" fontAlgn="base">
              <a:spcBef>
                <a:spcPct val="0"/>
              </a:spcBef>
              <a:spcAft>
                <a:spcPct val="0"/>
              </a:spcAft>
              <a:defRPr kumimoji="1" sz="2400">
                <a:solidFill>
                  <a:schemeClr val="tx1"/>
                </a:solidFill>
                <a:latin typeface="Times" charset="0"/>
                <a:ea typeface="Osaka" charset="0"/>
                <a:cs typeface="Osaka" charset="0"/>
              </a:defRPr>
            </a:lvl9pPr>
          </a:lstStyle>
          <a:p>
            <a:r>
              <a:rPr lang="ja-JP" altLang="en-US" sz="1800" b="1">
                <a:solidFill>
                  <a:srgbClr val="000000"/>
                </a:solidFill>
                <a:latin typeface="Calibri" charset="0"/>
                <a:ea typeface="ＭＳ Ｐゴシック" charset="0"/>
                <a:cs typeface="ＭＳ Ｐゴシック" charset="0"/>
              </a:rPr>
              <a:t>公表（</a:t>
            </a:r>
            <a:r>
              <a:rPr lang="en-US" altLang="ja-JP" sz="1800" b="1">
                <a:solidFill>
                  <a:srgbClr val="000000"/>
                </a:solidFill>
                <a:latin typeface="Calibri" charset="0"/>
                <a:ea typeface="ＭＳ Ｐゴシック" charset="0"/>
                <a:cs typeface="ＭＳ Ｐゴシック" charset="0"/>
              </a:rPr>
              <a:t>3</a:t>
            </a:r>
            <a:r>
              <a:rPr lang="ja-JP" altLang="en-US" sz="1800" b="1">
                <a:solidFill>
                  <a:srgbClr val="000000"/>
                </a:solidFill>
                <a:latin typeface="Calibri" charset="0"/>
                <a:ea typeface="ＭＳ Ｐゴシック" charset="0"/>
                <a:cs typeface="ＭＳ Ｐゴシック" charset="0"/>
              </a:rPr>
              <a:t>ヶ月毎）</a:t>
            </a:r>
          </a:p>
        </p:txBody>
      </p:sp>
      <p:sp>
        <p:nvSpPr>
          <p:cNvPr id="30" name="テキスト ボックス 29"/>
          <p:cNvSpPr txBox="1"/>
          <p:nvPr/>
        </p:nvSpPr>
        <p:spPr>
          <a:xfrm>
            <a:off x="1534839" y="3213361"/>
            <a:ext cx="2237061" cy="461665"/>
          </a:xfrm>
          <a:prstGeom prst="rect">
            <a:avLst/>
          </a:prstGeom>
          <a:noFill/>
        </p:spPr>
        <p:txBody>
          <a:bodyPr wrap="none" rtlCol="0">
            <a:spAutoFit/>
          </a:bodyPr>
          <a:lstStyle/>
          <a:p>
            <a:r>
              <a:rPr kumimoji="1" lang="en-US" altLang="ja-JP" sz="2400" dirty="0" smtClean="0">
                <a:solidFill>
                  <a:srgbClr val="0000FF"/>
                </a:solidFill>
              </a:rPr>
              <a:t>136,400</a:t>
            </a:r>
            <a:r>
              <a:rPr kumimoji="1" lang="en-US" altLang="ja-JP" sz="2400" dirty="0" smtClean="0"/>
              <a:t>(</a:t>
            </a:r>
            <a:r>
              <a:rPr kumimoji="1" lang="en-US" altLang="ja-JP" sz="2400" dirty="0" smtClean="0">
                <a:solidFill>
                  <a:srgbClr val="FF0000"/>
                </a:solidFill>
              </a:rPr>
              <a:t>453</a:t>
            </a:r>
            <a:r>
              <a:rPr kumimoji="1" lang="en-US" altLang="ja-JP" sz="2400" dirty="0" smtClean="0"/>
              <a:t>)</a:t>
            </a:r>
            <a:endParaRPr kumimoji="1" lang="ja-JP" altLang="en-US" sz="2400" dirty="0"/>
          </a:p>
        </p:txBody>
      </p:sp>
      <p:sp>
        <p:nvSpPr>
          <p:cNvPr id="31" name="テキスト ボックス 30"/>
          <p:cNvSpPr txBox="1"/>
          <p:nvPr/>
        </p:nvSpPr>
        <p:spPr>
          <a:xfrm>
            <a:off x="0" y="6353731"/>
            <a:ext cx="2910472" cy="461665"/>
          </a:xfrm>
          <a:prstGeom prst="rect">
            <a:avLst/>
          </a:prstGeom>
          <a:noFill/>
        </p:spPr>
        <p:txBody>
          <a:bodyPr wrap="none" rtlCol="0">
            <a:spAutoFit/>
          </a:bodyPr>
          <a:lstStyle/>
          <a:p>
            <a:r>
              <a:rPr kumimoji="1" lang="ja-JP" altLang="en-US" dirty="0" smtClean="0"/>
              <a:t>献血：</a:t>
            </a:r>
            <a:r>
              <a:rPr kumimoji="1" lang="en-US" altLang="ja-JP" sz="2400" dirty="0" smtClean="0">
                <a:solidFill>
                  <a:srgbClr val="0000FF"/>
                </a:solidFill>
              </a:rPr>
              <a:t>5,205,819</a:t>
            </a:r>
            <a:r>
              <a:rPr kumimoji="1" lang="en-US" altLang="ja-JP" sz="2400" dirty="0" smtClean="0"/>
              <a:t>(</a:t>
            </a:r>
            <a:r>
              <a:rPr kumimoji="1" lang="en-US" altLang="ja-JP" sz="2400" dirty="0" smtClean="0">
                <a:solidFill>
                  <a:srgbClr val="FF0000"/>
                </a:solidFill>
              </a:rPr>
              <a:t>63</a:t>
            </a:r>
            <a:r>
              <a:rPr kumimoji="1" lang="en-US" altLang="ja-JP" sz="2400" dirty="0" smtClean="0"/>
              <a:t>)</a:t>
            </a:r>
            <a:endParaRPr kumimoji="1" lang="ja-JP" altLang="en-US" sz="2400" dirty="0"/>
          </a:p>
        </p:txBody>
      </p:sp>
      <p:sp>
        <p:nvSpPr>
          <p:cNvPr id="32" name="テキスト ボックス 31"/>
          <p:cNvSpPr txBox="1"/>
          <p:nvPr/>
        </p:nvSpPr>
        <p:spPr>
          <a:xfrm>
            <a:off x="2910472" y="5859463"/>
            <a:ext cx="1901232" cy="830997"/>
          </a:xfrm>
          <a:prstGeom prst="rect">
            <a:avLst/>
          </a:prstGeom>
          <a:noFill/>
        </p:spPr>
        <p:txBody>
          <a:bodyPr wrap="none" rtlCol="0">
            <a:spAutoFit/>
          </a:bodyPr>
          <a:lstStyle/>
          <a:p>
            <a:r>
              <a:rPr kumimoji="1" lang="en-US" altLang="ja-JP" sz="2400" dirty="0" smtClean="0">
                <a:solidFill>
                  <a:srgbClr val="0000FF"/>
                </a:solidFill>
              </a:rPr>
              <a:t>73,863</a:t>
            </a:r>
            <a:r>
              <a:rPr kumimoji="1" lang="en-US" altLang="ja-JP" sz="2400" dirty="0" smtClean="0"/>
              <a:t>(</a:t>
            </a:r>
            <a:r>
              <a:rPr kumimoji="1" lang="en-US" altLang="ja-JP" sz="2400" dirty="0" smtClean="0">
                <a:solidFill>
                  <a:srgbClr val="FF6600"/>
                </a:solidFill>
              </a:rPr>
              <a:t>192</a:t>
            </a:r>
            <a:r>
              <a:rPr kumimoji="1" lang="en-US" altLang="ja-JP" sz="2400" baseline="30000" dirty="0" smtClean="0"/>
              <a:t>※</a:t>
            </a:r>
            <a:r>
              <a:rPr kumimoji="1" lang="en-US" altLang="ja-JP" sz="2400" dirty="0" smtClean="0"/>
              <a:t>)</a:t>
            </a:r>
          </a:p>
          <a:p>
            <a:r>
              <a:rPr lang="ja-JP" altLang="en-US" sz="2400" dirty="0" smtClean="0"/>
              <a:t>　</a:t>
            </a:r>
            <a:r>
              <a:rPr lang="en-US" altLang="ja-JP" sz="2400" dirty="0" smtClean="0"/>
              <a:t>86%:</a:t>
            </a:r>
            <a:r>
              <a:rPr lang="en-US" altLang="ja-JP" sz="2400" b="1" i="1" dirty="0" smtClean="0">
                <a:solidFill>
                  <a:srgbClr val="FF6600"/>
                </a:solidFill>
              </a:rPr>
              <a:t>165</a:t>
            </a:r>
            <a:endParaRPr kumimoji="1" lang="ja-JP" altLang="en-US" sz="2400" b="1" i="1" dirty="0">
              <a:solidFill>
                <a:srgbClr val="FF6600"/>
              </a:solidFill>
            </a:endParaRPr>
          </a:p>
        </p:txBody>
      </p:sp>
      <p:sp>
        <p:nvSpPr>
          <p:cNvPr id="33" name="テキスト ボックス 32"/>
          <p:cNvSpPr txBox="1"/>
          <p:nvPr/>
        </p:nvSpPr>
        <p:spPr>
          <a:xfrm>
            <a:off x="5589214" y="6231469"/>
            <a:ext cx="3458662" cy="461665"/>
          </a:xfrm>
          <a:prstGeom prst="rect">
            <a:avLst/>
          </a:prstGeom>
          <a:noFill/>
        </p:spPr>
        <p:txBody>
          <a:bodyPr wrap="none" rtlCol="0">
            <a:spAutoFit/>
          </a:bodyPr>
          <a:lstStyle/>
          <a:p>
            <a:r>
              <a:rPr kumimoji="1" lang="en-US" altLang="ja-JP" sz="2400" dirty="0" smtClean="0">
                <a:solidFill>
                  <a:srgbClr val="FF0000"/>
                </a:solidFill>
              </a:rPr>
              <a:t>1,590</a:t>
            </a:r>
            <a:r>
              <a:rPr kumimoji="1" lang="en-US" altLang="ja-JP" sz="2400" dirty="0" smtClean="0"/>
              <a:t> </a:t>
            </a:r>
            <a:r>
              <a:rPr kumimoji="1" lang="en-US" altLang="ja-JP" dirty="0" smtClean="0"/>
              <a:t>(HIV:1106,AIDS:484)</a:t>
            </a:r>
            <a:endParaRPr kumimoji="1" lang="ja-JP" altLang="en-US" dirty="0"/>
          </a:p>
        </p:txBody>
      </p:sp>
      <p:sp>
        <p:nvSpPr>
          <p:cNvPr id="34" name="テキスト ボックス 33"/>
          <p:cNvSpPr txBox="1"/>
          <p:nvPr/>
        </p:nvSpPr>
        <p:spPr>
          <a:xfrm>
            <a:off x="4327389" y="4306827"/>
            <a:ext cx="4842366" cy="461665"/>
          </a:xfrm>
          <a:prstGeom prst="rect">
            <a:avLst/>
          </a:prstGeom>
          <a:noFill/>
        </p:spPr>
        <p:txBody>
          <a:bodyPr wrap="none" rtlCol="0">
            <a:spAutoFit/>
          </a:bodyPr>
          <a:lstStyle/>
          <a:p>
            <a:r>
              <a:rPr kumimoji="1" lang="ja-JP" altLang="en-US" dirty="0" smtClean="0"/>
              <a:t>推定</a:t>
            </a:r>
            <a:r>
              <a:rPr kumimoji="1" lang="en-US" altLang="ja-JP" sz="2400" dirty="0" smtClean="0">
                <a:solidFill>
                  <a:srgbClr val="0000FF"/>
                </a:solidFill>
              </a:rPr>
              <a:t>620</a:t>
            </a:r>
            <a:r>
              <a:rPr kumimoji="1" lang="ja-JP" altLang="en-US" sz="2400" dirty="0" smtClean="0">
                <a:solidFill>
                  <a:srgbClr val="0000FF"/>
                </a:solidFill>
              </a:rPr>
              <a:t>万</a:t>
            </a:r>
            <a:r>
              <a:rPr kumimoji="1" lang="ja-JP" altLang="en-US" dirty="0" smtClean="0">
                <a:solidFill>
                  <a:srgbClr val="0000FF"/>
                </a:solidFill>
              </a:rPr>
              <a:t>件</a:t>
            </a:r>
            <a:r>
              <a:rPr kumimoji="1" lang="en-US" altLang="ja-JP" sz="1400" dirty="0" smtClean="0">
                <a:solidFill>
                  <a:srgbClr val="0000FF"/>
                </a:solidFill>
              </a:rPr>
              <a:t>(</a:t>
            </a:r>
            <a:r>
              <a:rPr kumimoji="1" lang="ja-JP" altLang="en-US" sz="1400" dirty="0" smtClean="0">
                <a:solidFill>
                  <a:srgbClr val="0000FF"/>
                </a:solidFill>
              </a:rPr>
              <a:t>回答率</a:t>
            </a:r>
            <a:r>
              <a:rPr kumimoji="1" lang="en-US" altLang="ja-JP" sz="1400" dirty="0" smtClean="0">
                <a:solidFill>
                  <a:srgbClr val="0000FF"/>
                </a:solidFill>
              </a:rPr>
              <a:t>21.1%</a:t>
            </a:r>
            <a:r>
              <a:rPr kumimoji="1" lang="ja-JP" altLang="en-US" sz="1400" dirty="0" smtClean="0">
                <a:solidFill>
                  <a:srgbClr val="0000FF"/>
                </a:solidFill>
              </a:rPr>
              <a:t>のアンケート調査の推計</a:t>
            </a:r>
            <a:r>
              <a:rPr kumimoji="1" lang="en-US" altLang="ja-JP" sz="1400" dirty="0" smtClean="0">
                <a:solidFill>
                  <a:srgbClr val="0000FF"/>
                </a:solidFill>
              </a:rPr>
              <a:t>)</a:t>
            </a:r>
            <a:endParaRPr kumimoji="1" lang="ja-JP" altLang="en-US" sz="1400" dirty="0">
              <a:solidFill>
                <a:srgbClr val="0000FF"/>
              </a:solidFill>
            </a:endParaRPr>
          </a:p>
        </p:txBody>
      </p:sp>
      <p:sp>
        <p:nvSpPr>
          <p:cNvPr id="35" name="テキスト ボックス 34"/>
          <p:cNvSpPr txBox="1"/>
          <p:nvPr/>
        </p:nvSpPr>
        <p:spPr>
          <a:xfrm>
            <a:off x="0" y="5262524"/>
            <a:ext cx="5541150" cy="461665"/>
          </a:xfrm>
          <a:prstGeom prst="rect">
            <a:avLst/>
          </a:prstGeom>
          <a:noFill/>
        </p:spPr>
        <p:txBody>
          <a:bodyPr wrap="none" rtlCol="0">
            <a:spAutoFit/>
          </a:bodyPr>
          <a:lstStyle/>
          <a:p>
            <a:r>
              <a:rPr lang="ja-JP" altLang="en-US" dirty="0" smtClean="0"/>
              <a:t>大手</a:t>
            </a:r>
            <a:r>
              <a:rPr lang="en-US" altLang="ja-JP" dirty="0" smtClean="0"/>
              <a:t>6</a:t>
            </a:r>
            <a:r>
              <a:rPr lang="ja-JP" altLang="en-US" dirty="0" smtClean="0"/>
              <a:t>社の内、全国展開している</a:t>
            </a:r>
            <a:r>
              <a:rPr lang="en-US" altLang="ja-JP" dirty="0" smtClean="0"/>
              <a:t>4</a:t>
            </a:r>
            <a:r>
              <a:rPr lang="ja-JP" altLang="en-US" dirty="0" smtClean="0"/>
              <a:t>社分</a:t>
            </a:r>
            <a:r>
              <a:rPr lang="en-US" altLang="ja-JP" dirty="0" smtClean="0"/>
              <a:t>(</a:t>
            </a:r>
            <a:r>
              <a:rPr lang="ja-JP" altLang="en-US" dirty="0"/>
              <a:t>約</a:t>
            </a:r>
            <a:r>
              <a:rPr lang="en-US" altLang="ja-JP" sz="2400" dirty="0">
                <a:solidFill>
                  <a:srgbClr val="FF0000"/>
                </a:solidFill>
              </a:rPr>
              <a:t>1,500</a:t>
            </a:r>
            <a:r>
              <a:rPr lang="ja-JP" altLang="en-US" sz="2400" dirty="0"/>
              <a:t>件</a:t>
            </a:r>
            <a:r>
              <a:rPr lang="en-US" altLang="ja-JP" dirty="0" smtClean="0"/>
              <a:t>)</a:t>
            </a:r>
            <a:endParaRPr lang="ja-JP" altLang="en-US" dirty="0"/>
          </a:p>
        </p:txBody>
      </p:sp>
      <p:sp>
        <p:nvSpPr>
          <p:cNvPr id="37" name="右中かっこ 36"/>
          <p:cNvSpPr/>
          <p:nvPr/>
        </p:nvSpPr>
        <p:spPr>
          <a:xfrm>
            <a:off x="3834868" y="3835117"/>
            <a:ext cx="495300" cy="1550173"/>
          </a:xfrm>
          <a:prstGeom prst="rightBrace">
            <a:avLst/>
          </a:prstGeom>
          <a:noFill/>
          <a:ln w="38100" cmpd="sng">
            <a:solidFill>
              <a:srgbClr val="00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36" name="Text Box 22"/>
          <p:cNvSpPr txBox="1">
            <a:spLocks noChangeArrowheads="1"/>
          </p:cNvSpPr>
          <p:nvPr/>
        </p:nvSpPr>
        <p:spPr bwMode="auto">
          <a:xfrm>
            <a:off x="3140130" y="1985450"/>
            <a:ext cx="172384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kumimoji="1" sz="2400">
                <a:solidFill>
                  <a:schemeClr val="tx1"/>
                </a:solidFill>
                <a:latin typeface="Times" charset="0"/>
                <a:ea typeface="Osaka" charset="0"/>
                <a:cs typeface="Osaka" charset="0"/>
              </a:defRPr>
            </a:lvl1pPr>
            <a:lvl2pPr marL="742950" indent="-285750" defTabSz="457200">
              <a:defRPr kumimoji="1" sz="2400">
                <a:solidFill>
                  <a:schemeClr val="tx1"/>
                </a:solidFill>
                <a:latin typeface="Times" charset="0"/>
                <a:ea typeface="Osaka" charset="0"/>
                <a:cs typeface="Osaka" charset="0"/>
              </a:defRPr>
            </a:lvl2pPr>
            <a:lvl3pPr marL="1143000" indent="-228600" defTabSz="457200">
              <a:defRPr kumimoji="1" sz="2400">
                <a:solidFill>
                  <a:schemeClr val="tx1"/>
                </a:solidFill>
                <a:latin typeface="Times" charset="0"/>
                <a:ea typeface="Osaka" charset="0"/>
                <a:cs typeface="Osaka" charset="0"/>
              </a:defRPr>
            </a:lvl3pPr>
            <a:lvl4pPr marL="1600200" indent="-228600" defTabSz="457200">
              <a:defRPr kumimoji="1" sz="2400">
                <a:solidFill>
                  <a:schemeClr val="tx1"/>
                </a:solidFill>
                <a:latin typeface="Times" charset="0"/>
                <a:ea typeface="Osaka" charset="0"/>
                <a:cs typeface="Osaka" charset="0"/>
              </a:defRPr>
            </a:lvl4pPr>
            <a:lvl5pPr marL="2057400" indent="-228600" defTabSz="457200">
              <a:defRPr kumimoji="1" sz="2400">
                <a:solidFill>
                  <a:schemeClr val="tx1"/>
                </a:solidFill>
                <a:latin typeface="Times" charset="0"/>
                <a:ea typeface="Osaka" charset="0"/>
                <a:cs typeface="Osaka" charset="0"/>
              </a:defRPr>
            </a:lvl5pPr>
            <a:lvl6pPr marL="2514600" indent="-228600" fontAlgn="base">
              <a:spcBef>
                <a:spcPct val="0"/>
              </a:spcBef>
              <a:spcAft>
                <a:spcPct val="0"/>
              </a:spcAft>
              <a:defRPr kumimoji="1" sz="2400">
                <a:solidFill>
                  <a:schemeClr val="tx1"/>
                </a:solidFill>
                <a:latin typeface="Times" charset="0"/>
                <a:ea typeface="Osaka" charset="0"/>
                <a:cs typeface="Osaka" charset="0"/>
              </a:defRPr>
            </a:lvl6pPr>
            <a:lvl7pPr marL="2971800" indent="-228600" fontAlgn="base">
              <a:spcBef>
                <a:spcPct val="0"/>
              </a:spcBef>
              <a:spcAft>
                <a:spcPct val="0"/>
              </a:spcAft>
              <a:defRPr kumimoji="1" sz="2400">
                <a:solidFill>
                  <a:schemeClr val="tx1"/>
                </a:solidFill>
                <a:latin typeface="Times" charset="0"/>
                <a:ea typeface="Osaka" charset="0"/>
                <a:cs typeface="Osaka" charset="0"/>
              </a:defRPr>
            </a:lvl7pPr>
            <a:lvl8pPr marL="3429000" indent="-228600" fontAlgn="base">
              <a:spcBef>
                <a:spcPct val="0"/>
              </a:spcBef>
              <a:spcAft>
                <a:spcPct val="0"/>
              </a:spcAft>
              <a:defRPr kumimoji="1" sz="2400">
                <a:solidFill>
                  <a:schemeClr val="tx1"/>
                </a:solidFill>
                <a:latin typeface="Times" charset="0"/>
                <a:ea typeface="Osaka" charset="0"/>
                <a:cs typeface="Osaka" charset="0"/>
              </a:defRPr>
            </a:lvl8pPr>
            <a:lvl9pPr marL="3886200" indent="-228600" fontAlgn="base">
              <a:spcBef>
                <a:spcPct val="0"/>
              </a:spcBef>
              <a:spcAft>
                <a:spcPct val="0"/>
              </a:spcAft>
              <a:defRPr kumimoji="1" sz="2400">
                <a:solidFill>
                  <a:schemeClr val="tx1"/>
                </a:solidFill>
                <a:latin typeface="Times" charset="0"/>
                <a:ea typeface="Osaka" charset="0"/>
                <a:cs typeface="Osaka" charset="0"/>
              </a:defRPr>
            </a:lvl9pPr>
          </a:lstStyle>
          <a:p>
            <a:pPr algn="ctr"/>
            <a:r>
              <a:rPr lang="ja-JP" altLang="en-US" sz="1800" b="1" dirty="0" smtClean="0">
                <a:solidFill>
                  <a:srgbClr val="000000"/>
                </a:solidFill>
                <a:latin typeface="Calibri" charset="0"/>
                <a:ea typeface="ＭＳ Ｐゴシック" charset="0"/>
                <a:cs typeface="ＭＳ Ｐゴシック" charset="0"/>
              </a:rPr>
              <a:t>医師による届出</a:t>
            </a:r>
            <a:endParaRPr lang="en-US" altLang="ja-JP" sz="1800" b="1" dirty="0">
              <a:solidFill>
                <a:srgbClr val="000000"/>
              </a:solidFill>
              <a:latin typeface="Calibri" charset="0"/>
              <a:ea typeface="ＭＳ Ｐゴシック" charset="0"/>
              <a:cs typeface="ＭＳ Ｐゴシック" charset="0"/>
            </a:endParaRPr>
          </a:p>
        </p:txBody>
      </p:sp>
      <p:sp>
        <p:nvSpPr>
          <p:cNvPr id="38" name="Text Box 22"/>
          <p:cNvSpPr txBox="1">
            <a:spLocks noChangeArrowheads="1"/>
          </p:cNvSpPr>
          <p:nvPr/>
        </p:nvSpPr>
        <p:spPr bwMode="auto">
          <a:xfrm>
            <a:off x="4109770" y="3770785"/>
            <a:ext cx="172384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kumimoji="1" sz="2400">
                <a:solidFill>
                  <a:schemeClr val="tx1"/>
                </a:solidFill>
                <a:latin typeface="Times" charset="0"/>
                <a:ea typeface="Osaka" charset="0"/>
                <a:cs typeface="Osaka" charset="0"/>
              </a:defRPr>
            </a:lvl1pPr>
            <a:lvl2pPr marL="742950" indent="-285750" defTabSz="457200">
              <a:defRPr kumimoji="1" sz="2400">
                <a:solidFill>
                  <a:schemeClr val="tx1"/>
                </a:solidFill>
                <a:latin typeface="Times" charset="0"/>
                <a:ea typeface="Osaka" charset="0"/>
                <a:cs typeface="Osaka" charset="0"/>
              </a:defRPr>
            </a:lvl2pPr>
            <a:lvl3pPr marL="1143000" indent="-228600" defTabSz="457200">
              <a:defRPr kumimoji="1" sz="2400">
                <a:solidFill>
                  <a:schemeClr val="tx1"/>
                </a:solidFill>
                <a:latin typeface="Times" charset="0"/>
                <a:ea typeface="Osaka" charset="0"/>
                <a:cs typeface="Osaka" charset="0"/>
              </a:defRPr>
            </a:lvl3pPr>
            <a:lvl4pPr marL="1600200" indent="-228600" defTabSz="457200">
              <a:defRPr kumimoji="1" sz="2400">
                <a:solidFill>
                  <a:schemeClr val="tx1"/>
                </a:solidFill>
                <a:latin typeface="Times" charset="0"/>
                <a:ea typeface="Osaka" charset="0"/>
                <a:cs typeface="Osaka" charset="0"/>
              </a:defRPr>
            </a:lvl4pPr>
            <a:lvl5pPr marL="2057400" indent="-228600" defTabSz="457200">
              <a:defRPr kumimoji="1" sz="2400">
                <a:solidFill>
                  <a:schemeClr val="tx1"/>
                </a:solidFill>
                <a:latin typeface="Times" charset="0"/>
                <a:ea typeface="Osaka" charset="0"/>
                <a:cs typeface="Osaka" charset="0"/>
              </a:defRPr>
            </a:lvl5pPr>
            <a:lvl6pPr marL="2514600" indent="-228600" fontAlgn="base">
              <a:spcBef>
                <a:spcPct val="0"/>
              </a:spcBef>
              <a:spcAft>
                <a:spcPct val="0"/>
              </a:spcAft>
              <a:defRPr kumimoji="1" sz="2400">
                <a:solidFill>
                  <a:schemeClr val="tx1"/>
                </a:solidFill>
                <a:latin typeface="Times" charset="0"/>
                <a:ea typeface="Osaka" charset="0"/>
                <a:cs typeface="Osaka" charset="0"/>
              </a:defRPr>
            </a:lvl6pPr>
            <a:lvl7pPr marL="2971800" indent="-228600" fontAlgn="base">
              <a:spcBef>
                <a:spcPct val="0"/>
              </a:spcBef>
              <a:spcAft>
                <a:spcPct val="0"/>
              </a:spcAft>
              <a:defRPr kumimoji="1" sz="2400">
                <a:solidFill>
                  <a:schemeClr val="tx1"/>
                </a:solidFill>
                <a:latin typeface="Times" charset="0"/>
                <a:ea typeface="Osaka" charset="0"/>
                <a:cs typeface="Osaka" charset="0"/>
              </a:defRPr>
            </a:lvl7pPr>
            <a:lvl8pPr marL="3429000" indent="-228600" fontAlgn="base">
              <a:spcBef>
                <a:spcPct val="0"/>
              </a:spcBef>
              <a:spcAft>
                <a:spcPct val="0"/>
              </a:spcAft>
              <a:defRPr kumimoji="1" sz="2400">
                <a:solidFill>
                  <a:schemeClr val="tx1"/>
                </a:solidFill>
                <a:latin typeface="Times" charset="0"/>
                <a:ea typeface="Osaka" charset="0"/>
                <a:cs typeface="Osaka" charset="0"/>
              </a:defRPr>
            </a:lvl8pPr>
            <a:lvl9pPr marL="3886200" indent="-228600" fontAlgn="base">
              <a:spcBef>
                <a:spcPct val="0"/>
              </a:spcBef>
              <a:spcAft>
                <a:spcPct val="0"/>
              </a:spcAft>
              <a:defRPr kumimoji="1" sz="2400">
                <a:solidFill>
                  <a:schemeClr val="tx1"/>
                </a:solidFill>
                <a:latin typeface="Times" charset="0"/>
                <a:ea typeface="Osaka" charset="0"/>
                <a:cs typeface="Osaka" charset="0"/>
              </a:defRPr>
            </a:lvl9pPr>
          </a:lstStyle>
          <a:p>
            <a:pPr algn="ctr"/>
            <a:r>
              <a:rPr lang="ja-JP" altLang="en-US" sz="1800" b="1" dirty="0" smtClean="0">
                <a:solidFill>
                  <a:srgbClr val="000000"/>
                </a:solidFill>
                <a:latin typeface="Calibri" charset="0"/>
                <a:ea typeface="ＭＳ Ｐゴシック" charset="0"/>
                <a:cs typeface="ＭＳ Ｐゴシック" charset="0"/>
              </a:rPr>
              <a:t>医師による届出</a:t>
            </a:r>
            <a:endParaRPr lang="en-US" altLang="ja-JP" sz="1800" b="1" dirty="0">
              <a:solidFill>
                <a:srgbClr val="000000"/>
              </a:solidFill>
              <a:latin typeface="Calibri" charset="0"/>
              <a:ea typeface="ＭＳ Ｐゴシック" charset="0"/>
              <a:cs typeface="ＭＳ Ｐゴシック" charset="0"/>
            </a:endParaRPr>
          </a:p>
        </p:txBody>
      </p:sp>
      <p:sp>
        <p:nvSpPr>
          <p:cNvPr id="39" name="テキスト ボックス 38"/>
          <p:cNvSpPr txBox="1"/>
          <p:nvPr/>
        </p:nvSpPr>
        <p:spPr>
          <a:xfrm>
            <a:off x="2077231" y="4353717"/>
            <a:ext cx="1992853" cy="461665"/>
          </a:xfrm>
          <a:prstGeom prst="rect">
            <a:avLst/>
          </a:prstGeom>
          <a:noFill/>
        </p:spPr>
        <p:txBody>
          <a:bodyPr wrap="none" rtlCol="0">
            <a:spAutoFit/>
          </a:bodyPr>
          <a:lstStyle/>
          <a:p>
            <a:r>
              <a:rPr kumimoji="1" lang="ja-JP" altLang="en-US" dirty="0" smtClean="0"/>
              <a:t>病院内検査科：</a:t>
            </a:r>
            <a:r>
              <a:rPr kumimoji="1" lang="ja-JP" altLang="en-US" sz="2400" b="1" dirty="0" smtClean="0">
                <a:solidFill>
                  <a:srgbClr val="0000FF"/>
                </a:solidFill>
              </a:rPr>
              <a:t>？</a:t>
            </a:r>
            <a:endParaRPr kumimoji="1" lang="ja-JP" altLang="en-US" sz="2400" b="1" dirty="0">
              <a:solidFill>
                <a:srgbClr val="0000FF"/>
              </a:solidFill>
            </a:endParaRPr>
          </a:p>
        </p:txBody>
      </p:sp>
      <p:sp>
        <p:nvSpPr>
          <p:cNvPr id="40" name="テキスト ボックス 39"/>
          <p:cNvSpPr txBox="1"/>
          <p:nvPr/>
        </p:nvSpPr>
        <p:spPr>
          <a:xfrm>
            <a:off x="3435717" y="6502905"/>
            <a:ext cx="1802296" cy="369332"/>
          </a:xfrm>
          <a:prstGeom prst="rect">
            <a:avLst/>
          </a:prstGeom>
          <a:noFill/>
        </p:spPr>
        <p:txBody>
          <a:bodyPr wrap="none" rtlCol="0">
            <a:spAutoFit/>
          </a:bodyPr>
          <a:lstStyle/>
          <a:p>
            <a:r>
              <a:rPr kumimoji="1" lang="en-US" altLang="ja-JP" dirty="0" smtClean="0">
                <a:solidFill>
                  <a:srgbClr val="FF6600"/>
                </a:solidFill>
              </a:rPr>
              <a:t>(</a:t>
            </a:r>
            <a:r>
              <a:rPr kumimoji="1" lang="ja-JP" altLang="en-US" dirty="0" smtClean="0">
                <a:solidFill>
                  <a:srgbClr val="FF6600"/>
                </a:solidFill>
              </a:rPr>
              <a:t>ｽｸﾘｰﾆﾝｸﾞ陽性</a:t>
            </a:r>
            <a:r>
              <a:rPr kumimoji="1" lang="en-US" altLang="ja-JP" dirty="0" smtClean="0">
                <a:solidFill>
                  <a:srgbClr val="FF6600"/>
                </a:solidFill>
              </a:rPr>
              <a:t>)</a:t>
            </a:r>
            <a:endParaRPr kumimoji="1" lang="ja-JP" altLang="en-US" dirty="0">
              <a:solidFill>
                <a:srgbClr val="FF6600"/>
              </a:solidFill>
            </a:endParaRPr>
          </a:p>
        </p:txBody>
      </p:sp>
      <p:sp>
        <p:nvSpPr>
          <p:cNvPr id="41" name="テキスト ボックス 40"/>
          <p:cNvSpPr txBox="1"/>
          <p:nvPr/>
        </p:nvSpPr>
        <p:spPr>
          <a:xfrm>
            <a:off x="2378298" y="4638343"/>
            <a:ext cx="1738276" cy="369332"/>
          </a:xfrm>
          <a:prstGeom prst="rect">
            <a:avLst/>
          </a:prstGeom>
          <a:noFill/>
        </p:spPr>
        <p:txBody>
          <a:bodyPr wrap="none" rtlCol="0">
            <a:spAutoFit/>
          </a:bodyPr>
          <a:lstStyle/>
          <a:p>
            <a:r>
              <a:rPr kumimoji="1" lang="en-US" altLang="ja-JP" dirty="0" smtClean="0"/>
              <a:t>(</a:t>
            </a:r>
            <a:r>
              <a:rPr kumimoji="1" lang="ja-JP" altLang="en-US" dirty="0" smtClean="0">
                <a:solidFill>
                  <a:srgbClr val="FF0000"/>
                </a:solidFill>
              </a:rPr>
              <a:t>陽性者数不明</a:t>
            </a:r>
            <a:r>
              <a:rPr kumimoji="1" lang="en-US" altLang="ja-JP" dirty="0" smtClean="0"/>
              <a:t>)</a:t>
            </a:r>
            <a:endParaRPr kumimoji="1" lang="ja-JP" altLang="en-US" dirty="0"/>
          </a:p>
        </p:txBody>
      </p:sp>
    </p:spTree>
    <p:extLst>
      <p:ext uri="{BB962C8B-B14F-4D97-AF65-F5344CB8AC3E}">
        <p14:creationId xmlns:p14="http://schemas.microsoft.com/office/powerpoint/2010/main" val="103550077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23528" y="260648"/>
            <a:ext cx="8568952" cy="1728192"/>
          </a:xfrm>
        </p:spPr>
        <p:txBody>
          <a:bodyPr>
            <a:normAutofit fontScale="90000"/>
          </a:bodyPr>
          <a:lstStyle/>
          <a:p>
            <a:r>
              <a:rPr kumimoji="1" lang="ja-JP" altLang="en-US" dirty="0" smtClean="0"/>
              <a:t>大規模検査会社における</a:t>
            </a:r>
            <a:r>
              <a:rPr kumimoji="1" lang="en-US" altLang="ja-JP" dirty="0" smtClean="0"/>
              <a:t>HIV</a:t>
            </a:r>
            <a:r>
              <a:rPr kumimoji="1" lang="ja-JP" altLang="en-US" dirty="0" smtClean="0"/>
              <a:t>抗体</a:t>
            </a:r>
            <a:r>
              <a:rPr kumimoji="1" lang="en-US" altLang="ja-JP" dirty="0" smtClean="0"/>
              <a:t/>
            </a:r>
            <a:br>
              <a:rPr kumimoji="1" lang="en-US" altLang="ja-JP" dirty="0" smtClean="0"/>
            </a:br>
            <a:r>
              <a:rPr kumimoji="1" lang="en-US" altLang="ja-JP" dirty="0" smtClean="0"/>
              <a:t>WB</a:t>
            </a:r>
            <a:r>
              <a:rPr kumimoji="1" lang="ja-JP" altLang="en-US" dirty="0" smtClean="0"/>
              <a:t>陽性数と届出数　都道府県別</a:t>
            </a:r>
            <a:r>
              <a:rPr kumimoji="1" lang="en-US" altLang="ja-JP" dirty="0" smtClean="0"/>
              <a:t/>
            </a:r>
            <a:br>
              <a:rPr kumimoji="1" lang="en-US" altLang="ja-JP" dirty="0" smtClean="0"/>
            </a:br>
            <a:r>
              <a:rPr lang="en-US" altLang="ja-JP" sz="4000" dirty="0" smtClean="0">
                <a:solidFill>
                  <a:srgbClr val="FF0000"/>
                </a:solidFill>
              </a:rPr>
              <a:t>2011</a:t>
            </a:r>
            <a:r>
              <a:rPr lang="ja-JP" altLang="en-US" sz="4000" dirty="0" smtClean="0">
                <a:solidFill>
                  <a:srgbClr val="FF0000"/>
                </a:solidFill>
              </a:rPr>
              <a:t>年</a:t>
            </a:r>
            <a:r>
              <a:rPr lang="ja-JP" altLang="en-US" sz="4000" dirty="0" smtClean="0"/>
              <a:t>　</a:t>
            </a:r>
            <a:r>
              <a:rPr lang="en-US" altLang="ja-JP" sz="4000" dirty="0" smtClean="0"/>
              <a:t>WB</a:t>
            </a:r>
            <a:r>
              <a:rPr lang="ja-JP" altLang="en-US" sz="4000" dirty="0" smtClean="0"/>
              <a:t>陽性</a:t>
            </a:r>
            <a:r>
              <a:rPr lang="en-US" altLang="ja-JP" sz="4000" dirty="0" smtClean="0"/>
              <a:t>n=1181* </a:t>
            </a:r>
            <a:r>
              <a:rPr lang="ja-JP" altLang="en-US" sz="4000" dirty="0" smtClean="0"/>
              <a:t>届出</a:t>
            </a:r>
            <a:r>
              <a:rPr lang="en-US" altLang="ja-JP" sz="4000" dirty="0" smtClean="0"/>
              <a:t>n=1529</a:t>
            </a:r>
            <a:r>
              <a:rPr lang="ja-JP" altLang="en-US" dirty="0"/>
              <a:t>　</a:t>
            </a:r>
            <a:r>
              <a:rPr kumimoji="1" lang="ja-JP" altLang="en-US" dirty="0" smtClean="0"/>
              <a:t>　</a:t>
            </a:r>
            <a:endParaRPr kumimoji="1" lang="ja-JP" altLang="en-US" dirty="0"/>
          </a:p>
        </p:txBody>
      </p:sp>
      <p:graphicFrame>
        <p:nvGraphicFramePr>
          <p:cNvPr id="3" name="グラフ 2"/>
          <p:cNvGraphicFramePr>
            <a:graphicFrameLocks/>
          </p:cNvGraphicFramePr>
          <p:nvPr>
            <p:extLst>
              <p:ext uri="{D42A27DB-BD31-4B8C-83A1-F6EECF244321}">
                <p14:modId xmlns:p14="http://schemas.microsoft.com/office/powerpoint/2010/main" val="624320114"/>
              </p:ext>
            </p:extLst>
          </p:nvPr>
        </p:nvGraphicFramePr>
        <p:xfrm>
          <a:off x="251520" y="1871330"/>
          <a:ext cx="8640960" cy="4973280"/>
        </p:xfrm>
        <a:graphic>
          <a:graphicData uri="http://schemas.openxmlformats.org/drawingml/2006/chart">
            <c:chart xmlns:c="http://schemas.openxmlformats.org/drawingml/2006/chart" xmlns:r="http://schemas.openxmlformats.org/officeDocument/2006/relationships" r:id="rId3"/>
          </a:graphicData>
        </a:graphic>
      </p:graphicFrame>
      <p:sp>
        <p:nvSpPr>
          <p:cNvPr id="4" name="テキスト ボックス 3"/>
          <p:cNvSpPr txBox="1"/>
          <p:nvPr/>
        </p:nvSpPr>
        <p:spPr>
          <a:xfrm>
            <a:off x="5076056" y="2204864"/>
            <a:ext cx="3561041" cy="369332"/>
          </a:xfrm>
          <a:prstGeom prst="rect">
            <a:avLst/>
          </a:prstGeom>
          <a:noFill/>
        </p:spPr>
        <p:txBody>
          <a:bodyPr wrap="none" rtlCol="0">
            <a:spAutoFit/>
          </a:bodyPr>
          <a:lstStyle/>
          <a:p>
            <a:pPr defTabSz="914400"/>
            <a:r>
              <a:rPr lang="en-US" altLang="ja-JP" dirty="0" smtClean="0">
                <a:solidFill>
                  <a:prstClr val="black"/>
                </a:solidFill>
                <a:latin typeface="Calibri"/>
                <a:ea typeface="ＭＳ Ｐゴシック"/>
              </a:rPr>
              <a:t>*</a:t>
            </a:r>
            <a:r>
              <a:rPr lang="ja-JP" altLang="en-US" dirty="0" smtClean="0">
                <a:solidFill>
                  <a:prstClr val="black"/>
                </a:solidFill>
                <a:latin typeface="Calibri"/>
                <a:ea typeface="ＭＳ Ｐゴシック"/>
              </a:rPr>
              <a:t>陽性中都道府県不明の４件を除く</a:t>
            </a:r>
            <a:endParaRPr lang="ja-JP" altLang="en-US" dirty="0">
              <a:solidFill>
                <a:prstClr val="black"/>
              </a:solidFill>
              <a:latin typeface="Calibri"/>
              <a:ea typeface="ＭＳ Ｐゴシック"/>
            </a:endParaRPr>
          </a:p>
        </p:txBody>
      </p:sp>
      <p:grpSp>
        <p:nvGrpSpPr>
          <p:cNvPr id="7" name="図形グループ 6"/>
          <p:cNvGrpSpPr/>
          <p:nvPr/>
        </p:nvGrpSpPr>
        <p:grpSpPr>
          <a:xfrm>
            <a:off x="904815" y="2924944"/>
            <a:ext cx="6555642" cy="914038"/>
            <a:chOff x="904815" y="2924944"/>
            <a:chExt cx="6555642" cy="914038"/>
          </a:xfrm>
        </p:grpSpPr>
        <p:sp>
          <p:nvSpPr>
            <p:cNvPr id="5" name="テキスト ボックス 4"/>
            <p:cNvSpPr txBox="1"/>
            <p:nvPr/>
          </p:nvSpPr>
          <p:spPr>
            <a:xfrm>
              <a:off x="904815" y="3284984"/>
              <a:ext cx="6555642" cy="553998"/>
            </a:xfrm>
            <a:prstGeom prst="rect">
              <a:avLst/>
            </a:prstGeom>
            <a:noFill/>
            <a:ln>
              <a:solidFill>
                <a:srgbClr val="0000FF"/>
              </a:solidFill>
            </a:ln>
          </p:spPr>
          <p:txBody>
            <a:bodyPr vert="eaVert" wrap="none" rtlCol="0">
              <a:spAutoFit/>
            </a:bodyPr>
            <a:lstStyle/>
            <a:p>
              <a:pPr defTabSz="914400"/>
              <a:r>
                <a:rPr lang="ja-JP" altLang="en-US" dirty="0" smtClean="0">
                  <a:solidFill>
                    <a:prstClr val="black"/>
                  </a:solidFill>
                  <a:latin typeface="Calibri"/>
                  <a:ea typeface="ＭＳ Ｐゴシック"/>
                </a:rPr>
                <a:t>福岡</a:t>
              </a:r>
              <a:endParaRPr lang="en-US" altLang="ja-JP" dirty="0" smtClean="0">
                <a:solidFill>
                  <a:prstClr val="black"/>
                </a:solidFill>
                <a:latin typeface="Calibri"/>
                <a:ea typeface="ＭＳ Ｐゴシック"/>
              </a:endParaRPr>
            </a:p>
            <a:p>
              <a:pPr defTabSz="914400"/>
              <a:endParaRPr lang="en-US" altLang="ja-JP" dirty="0" smtClean="0">
                <a:solidFill>
                  <a:prstClr val="black"/>
                </a:solidFill>
                <a:latin typeface="Calibri"/>
                <a:ea typeface="ＭＳ Ｐゴシック"/>
              </a:endParaRPr>
            </a:p>
            <a:p>
              <a:pPr defTabSz="914400"/>
              <a:endParaRPr lang="en-US" altLang="ja-JP" dirty="0" smtClean="0">
                <a:solidFill>
                  <a:prstClr val="black"/>
                </a:solidFill>
                <a:latin typeface="Calibri"/>
                <a:ea typeface="ＭＳ Ｐゴシック"/>
              </a:endParaRPr>
            </a:p>
            <a:p>
              <a:pPr defTabSz="914400"/>
              <a:endParaRPr lang="en-US" altLang="ja-JP" dirty="0">
                <a:solidFill>
                  <a:prstClr val="black"/>
                </a:solidFill>
                <a:latin typeface="Calibri"/>
                <a:ea typeface="ＭＳ Ｐゴシック"/>
              </a:endParaRPr>
            </a:p>
            <a:p>
              <a:pPr defTabSz="914400"/>
              <a:r>
                <a:rPr lang="ja-JP" altLang="en-US" dirty="0" smtClean="0">
                  <a:solidFill>
                    <a:prstClr val="black"/>
                  </a:solidFill>
                  <a:latin typeface="Calibri"/>
                  <a:ea typeface="ＭＳ Ｐゴシック"/>
                </a:rPr>
                <a:t>岡山</a:t>
              </a:r>
              <a:endParaRPr lang="en-US" altLang="ja-JP" dirty="0" smtClean="0">
                <a:solidFill>
                  <a:prstClr val="black"/>
                </a:solidFill>
                <a:latin typeface="Calibri"/>
                <a:ea typeface="ＭＳ Ｐゴシック"/>
              </a:endParaRPr>
            </a:p>
            <a:p>
              <a:pPr defTabSz="914400"/>
              <a:endParaRPr lang="en-US" altLang="ja-JP" dirty="0" smtClean="0">
                <a:solidFill>
                  <a:prstClr val="black"/>
                </a:solidFill>
                <a:latin typeface="Calibri"/>
                <a:ea typeface="ＭＳ Ｐゴシック"/>
              </a:endParaRPr>
            </a:p>
            <a:p>
              <a:pPr defTabSz="914400"/>
              <a:endParaRPr lang="en-US" altLang="ja-JP" dirty="0" smtClean="0">
                <a:solidFill>
                  <a:prstClr val="black"/>
                </a:solidFill>
                <a:latin typeface="Calibri"/>
                <a:ea typeface="ＭＳ Ｐゴシック"/>
              </a:endParaRPr>
            </a:p>
            <a:p>
              <a:pPr defTabSz="914400"/>
              <a:r>
                <a:rPr lang="ja-JP" altLang="en-US" dirty="0" smtClean="0">
                  <a:solidFill>
                    <a:prstClr val="black"/>
                  </a:solidFill>
                  <a:latin typeface="Calibri"/>
                  <a:ea typeface="ＭＳ Ｐゴシック"/>
                </a:rPr>
                <a:t>兵庫</a:t>
              </a:r>
              <a:endParaRPr lang="en-US" altLang="ja-JP" dirty="0" smtClean="0">
                <a:solidFill>
                  <a:prstClr val="black"/>
                </a:solidFill>
                <a:latin typeface="Calibri"/>
                <a:ea typeface="ＭＳ Ｐゴシック"/>
              </a:endParaRPr>
            </a:p>
            <a:p>
              <a:pPr defTabSz="914400"/>
              <a:r>
                <a:rPr lang="ja-JP" altLang="en-US" dirty="0" smtClean="0">
                  <a:solidFill>
                    <a:prstClr val="black"/>
                  </a:solidFill>
                  <a:latin typeface="Calibri"/>
                  <a:ea typeface="ＭＳ Ｐゴシック"/>
                </a:rPr>
                <a:t>京都</a:t>
              </a:r>
              <a:endParaRPr lang="en-US" altLang="ja-JP" dirty="0" smtClean="0">
                <a:solidFill>
                  <a:prstClr val="black"/>
                </a:solidFill>
                <a:latin typeface="Calibri"/>
                <a:ea typeface="ＭＳ Ｐゴシック"/>
              </a:endParaRPr>
            </a:p>
            <a:p>
              <a:pPr defTabSz="914400"/>
              <a:r>
                <a:rPr lang="ja-JP" altLang="en-US" dirty="0" smtClean="0">
                  <a:solidFill>
                    <a:prstClr val="black"/>
                  </a:solidFill>
                  <a:latin typeface="Calibri"/>
                  <a:ea typeface="ＭＳ Ｐゴシック"/>
                </a:rPr>
                <a:t>滋賀</a:t>
              </a:r>
              <a:endParaRPr lang="en-US" altLang="ja-JP" dirty="0" smtClean="0">
                <a:solidFill>
                  <a:prstClr val="black"/>
                </a:solidFill>
                <a:latin typeface="Calibri"/>
                <a:ea typeface="ＭＳ Ｐゴシック"/>
              </a:endParaRPr>
            </a:p>
            <a:p>
              <a:pPr defTabSz="914400"/>
              <a:endParaRPr lang="en-US" altLang="ja-JP" dirty="0" smtClean="0">
                <a:solidFill>
                  <a:prstClr val="black"/>
                </a:solidFill>
                <a:latin typeface="Calibri"/>
                <a:ea typeface="ＭＳ Ｐゴシック"/>
              </a:endParaRPr>
            </a:p>
            <a:p>
              <a:pPr defTabSz="914400"/>
              <a:r>
                <a:rPr lang="ja-JP" altLang="en-US" dirty="0" smtClean="0">
                  <a:solidFill>
                    <a:prstClr val="black"/>
                  </a:solidFill>
                  <a:latin typeface="Calibri"/>
                  <a:ea typeface="ＭＳ Ｐゴシック"/>
                </a:rPr>
                <a:t>長野</a:t>
              </a:r>
              <a:endParaRPr lang="en-US" altLang="ja-JP" dirty="0" smtClean="0">
                <a:solidFill>
                  <a:prstClr val="black"/>
                </a:solidFill>
                <a:latin typeface="Calibri"/>
                <a:ea typeface="ＭＳ Ｐゴシック"/>
              </a:endParaRPr>
            </a:p>
            <a:p>
              <a:pPr defTabSz="914400"/>
              <a:endParaRPr lang="en-US" altLang="ja-JP" dirty="0" smtClean="0">
                <a:solidFill>
                  <a:prstClr val="black"/>
                </a:solidFill>
                <a:latin typeface="Calibri"/>
                <a:ea typeface="ＭＳ Ｐゴシック"/>
              </a:endParaRPr>
            </a:p>
            <a:p>
              <a:pPr defTabSz="914400"/>
              <a:endParaRPr lang="en-US" altLang="ja-JP" dirty="0">
                <a:solidFill>
                  <a:prstClr val="black"/>
                </a:solidFill>
                <a:latin typeface="Calibri"/>
                <a:ea typeface="ＭＳ Ｐゴシック"/>
              </a:endParaRPr>
            </a:p>
            <a:p>
              <a:pPr defTabSz="914400"/>
              <a:endParaRPr lang="en-US" altLang="ja-JP" dirty="0" smtClean="0">
                <a:solidFill>
                  <a:prstClr val="black"/>
                </a:solidFill>
                <a:latin typeface="Calibri"/>
                <a:ea typeface="ＭＳ Ｐゴシック"/>
              </a:endParaRPr>
            </a:p>
            <a:p>
              <a:pPr defTabSz="914400"/>
              <a:endParaRPr lang="en-US" altLang="ja-JP" dirty="0" smtClean="0">
                <a:solidFill>
                  <a:prstClr val="black"/>
                </a:solidFill>
                <a:latin typeface="Calibri"/>
                <a:ea typeface="ＭＳ Ｐゴシック"/>
              </a:endParaRPr>
            </a:p>
            <a:p>
              <a:pPr defTabSz="914400"/>
              <a:r>
                <a:rPr lang="ja-JP" altLang="en-US" dirty="0" smtClean="0">
                  <a:solidFill>
                    <a:prstClr val="black"/>
                  </a:solidFill>
                  <a:latin typeface="Calibri"/>
                  <a:ea typeface="ＭＳ Ｐゴシック"/>
                </a:rPr>
                <a:t>東京</a:t>
              </a:r>
              <a:endParaRPr lang="en-US" altLang="ja-JP" dirty="0" smtClean="0">
                <a:solidFill>
                  <a:prstClr val="black"/>
                </a:solidFill>
                <a:latin typeface="Calibri"/>
                <a:ea typeface="ＭＳ Ｐゴシック"/>
              </a:endParaRPr>
            </a:p>
            <a:p>
              <a:pPr defTabSz="914400"/>
              <a:r>
                <a:rPr lang="ja-JP" altLang="en-US" dirty="0" smtClean="0">
                  <a:solidFill>
                    <a:prstClr val="black"/>
                  </a:solidFill>
                  <a:latin typeface="Calibri"/>
                  <a:ea typeface="ＭＳ Ｐゴシック"/>
                </a:rPr>
                <a:t>千葉</a:t>
              </a:r>
              <a:endParaRPr lang="en-US" altLang="ja-JP" dirty="0" smtClean="0">
                <a:solidFill>
                  <a:prstClr val="black"/>
                </a:solidFill>
                <a:latin typeface="Calibri"/>
                <a:ea typeface="ＭＳ Ｐゴシック"/>
              </a:endParaRPr>
            </a:p>
            <a:p>
              <a:pPr defTabSz="914400"/>
              <a:r>
                <a:rPr lang="ja-JP" altLang="en-US" dirty="0" smtClean="0">
                  <a:solidFill>
                    <a:prstClr val="black"/>
                  </a:solidFill>
                  <a:latin typeface="Calibri"/>
                  <a:ea typeface="ＭＳ Ｐゴシック"/>
                </a:rPr>
                <a:t>埼玉</a:t>
              </a:r>
              <a:endParaRPr lang="en-US" altLang="ja-JP" dirty="0" smtClean="0">
                <a:solidFill>
                  <a:prstClr val="black"/>
                </a:solidFill>
                <a:latin typeface="Calibri"/>
                <a:ea typeface="ＭＳ Ｐゴシック"/>
              </a:endParaRPr>
            </a:p>
            <a:p>
              <a:pPr defTabSz="914400"/>
              <a:endParaRPr lang="en-US" altLang="ja-JP" dirty="0" smtClean="0">
                <a:solidFill>
                  <a:prstClr val="black"/>
                </a:solidFill>
                <a:latin typeface="Calibri"/>
                <a:ea typeface="ＭＳ Ｐゴシック"/>
              </a:endParaRPr>
            </a:p>
            <a:p>
              <a:pPr defTabSz="914400"/>
              <a:r>
                <a:rPr lang="ja-JP" altLang="en-US" dirty="0" smtClean="0">
                  <a:solidFill>
                    <a:prstClr val="black"/>
                  </a:solidFill>
                  <a:latin typeface="Calibri"/>
                  <a:ea typeface="ＭＳ Ｐゴシック"/>
                </a:rPr>
                <a:t>宮城</a:t>
              </a:r>
              <a:endParaRPr lang="en-US" altLang="ja-JP" dirty="0" smtClean="0">
                <a:solidFill>
                  <a:prstClr val="black"/>
                </a:solidFill>
                <a:latin typeface="Calibri"/>
                <a:ea typeface="ＭＳ Ｐゴシック"/>
              </a:endParaRPr>
            </a:p>
            <a:p>
              <a:pPr defTabSz="914400"/>
              <a:r>
                <a:rPr lang="ja-JP" altLang="en-US" dirty="0" smtClean="0">
                  <a:solidFill>
                    <a:prstClr val="black"/>
                  </a:solidFill>
                  <a:latin typeface="Calibri"/>
                  <a:ea typeface="ＭＳ Ｐゴシック"/>
                </a:rPr>
                <a:t>岩手</a:t>
              </a:r>
              <a:endParaRPr lang="en-US" altLang="ja-JP" dirty="0" smtClean="0">
                <a:solidFill>
                  <a:prstClr val="black"/>
                </a:solidFill>
                <a:latin typeface="Calibri"/>
                <a:ea typeface="ＭＳ Ｐゴシック"/>
              </a:endParaRPr>
            </a:p>
            <a:p>
              <a:pPr defTabSz="914400"/>
              <a:r>
                <a:rPr lang="ja-JP" altLang="en-US" dirty="0" smtClean="0">
                  <a:solidFill>
                    <a:prstClr val="black"/>
                  </a:solidFill>
                  <a:latin typeface="Calibri"/>
                  <a:ea typeface="ＭＳ Ｐゴシック"/>
                </a:rPr>
                <a:t>青森</a:t>
              </a:r>
              <a:endParaRPr lang="en-US" altLang="ja-JP" dirty="0" smtClean="0">
                <a:solidFill>
                  <a:prstClr val="black"/>
                </a:solidFill>
                <a:latin typeface="Calibri"/>
                <a:ea typeface="ＭＳ Ｐゴシック"/>
              </a:endParaRPr>
            </a:p>
          </p:txBody>
        </p:sp>
        <p:sp>
          <p:nvSpPr>
            <p:cNvPr id="6" name="テキスト ボックス 5"/>
            <p:cNvSpPr txBox="1"/>
            <p:nvPr/>
          </p:nvSpPr>
          <p:spPr>
            <a:xfrm>
              <a:off x="1132987" y="2924944"/>
              <a:ext cx="2284700" cy="369332"/>
            </a:xfrm>
            <a:prstGeom prst="rect">
              <a:avLst/>
            </a:prstGeom>
            <a:noFill/>
          </p:spPr>
          <p:txBody>
            <a:bodyPr wrap="none" rtlCol="0">
              <a:spAutoFit/>
            </a:bodyPr>
            <a:lstStyle/>
            <a:p>
              <a:pPr defTabSz="914400"/>
              <a:r>
                <a:rPr lang="en-US" altLang="ja-JP" dirty="0" smtClean="0">
                  <a:solidFill>
                    <a:srgbClr val="0000FF"/>
                  </a:solidFill>
                  <a:latin typeface="Calibri"/>
                  <a:ea typeface="ＭＳ Ｐゴシック"/>
                </a:rPr>
                <a:t>WB</a:t>
              </a:r>
              <a:r>
                <a:rPr lang="ja-JP" altLang="en-US" dirty="0" smtClean="0">
                  <a:solidFill>
                    <a:srgbClr val="0000FF"/>
                  </a:solidFill>
                  <a:latin typeface="Calibri"/>
                  <a:ea typeface="ＭＳ Ｐゴシック"/>
                </a:rPr>
                <a:t>陽性＞届出の　県</a:t>
              </a:r>
              <a:endParaRPr lang="ja-JP" altLang="en-US" dirty="0">
                <a:solidFill>
                  <a:srgbClr val="0000FF"/>
                </a:solidFill>
                <a:latin typeface="Calibri"/>
                <a:ea typeface="ＭＳ Ｐゴシック"/>
              </a:endParaRPr>
            </a:p>
          </p:txBody>
        </p:sp>
      </p:grpSp>
    </p:spTree>
    <p:extLst>
      <p:ext uri="{BB962C8B-B14F-4D97-AF65-F5344CB8AC3E}">
        <p14:creationId xmlns:p14="http://schemas.microsoft.com/office/powerpoint/2010/main" val="32332746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sz="2800" dirty="0" smtClean="0"/>
              <a:t>HIV</a:t>
            </a:r>
            <a:r>
              <a:rPr lang="ja-JP" altLang="en-US" sz="2800" dirty="0" smtClean="0"/>
              <a:t>感染症発生届出元と確認検査実施機関</a:t>
            </a:r>
            <a:endParaRPr kumimoji="1" lang="ja-JP" altLang="en-US" sz="2800" dirty="0"/>
          </a:p>
        </p:txBody>
      </p:sp>
      <p:sp>
        <p:nvSpPr>
          <p:cNvPr id="4" name="正方形/長方形 3"/>
          <p:cNvSpPr/>
          <p:nvPr/>
        </p:nvSpPr>
        <p:spPr>
          <a:xfrm>
            <a:off x="1407819" y="4389666"/>
            <a:ext cx="460290" cy="8928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a:solidFill>
                <a:prstClr val="white"/>
              </a:solidFill>
            </a:endParaRPr>
          </a:p>
        </p:txBody>
      </p:sp>
      <p:sp>
        <p:nvSpPr>
          <p:cNvPr id="6" name="正方形/長方形 5"/>
          <p:cNvSpPr/>
          <p:nvPr/>
        </p:nvSpPr>
        <p:spPr>
          <a:xfrm>
            <a:off x="1407819" y="3494727"/>
            <a:ext cx="460290" cy="894939"/>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ja-JP" altLang="en-US">
              <a:solidFill>
                <a:prstClr val="white"/>
              </a:solidFill>
            </a:endParaRPr>
          </a:p>
        </p:txBody>
      </p:sp>
      <p:sp>
        <p:nvSpPr>
          <p:cNvPr id="7" name="テキスト ボックス 6"/>
          <p:cNvSpPr txBox="1"/>
          <p:nvPr/>
        </p:nvSpPr>
        <p:spPr>
          <a:xfrm>
            <a:off x="2881180" y="4596398"/>
            <a:ext cx="877163" cy="369332"/>
          </a:xfrm>
          <a:prstGeom prst="rect">
            <a:avLst/>
          </a:prstGeom>
          <a:noFill/>
        </p:spPr>
        <p:txBody>
          <a:bodyPr wrap="none" rtlCol="0">
            <a:spAutoFit/>
          </a:bodyPr>
          <a:lstStyle/>
          <a:p>
            <a:r>
              <a:rPr lang="ja-JP" altLang="en-US" dirty="0">
                <a:solidFill>
                  <a:prstClr val="black"/>
                </a:solidFill>
              </a:rPr>
              <a:t>保健所</a:t>
            </a:r>
          </a:p>
        </p:txBody>
      </p:sp>
      <p:sp>
        <p:nvSpPr>
          <p:cNvPr id="8" name="テキスト ボックス 7"/>
          <p:cNvSpPr txBox="1"/>
          <p:nvPr/>
        </p:nvSpPr>
        <p:spPr>
          <a:xfrm>
            <a:off x="2632014" y="3354954"/>
            <a:ext cx="2492990" cy="369332"/>
          </a:xfrm>
          <a:prstGeom prst="rect">
            <a:avLst/>
          </a:prstGeom>
          <a:noFill/>
        </p:spPr>
        <p:txBody>
          <a:bodyPr wrap="none" rtlCol="0">
            <a:spAutoFit/>
          </a:bodyPr>
          <a:lstStyle/>
          <a:p>
            <a:r>
              <a:rPr lang="ja-JP" altLang="en-US" dirty="0">
                <a:solidFill>
                  <a:prstClr val="black"/>
                </a:solidFill>
              </a:rPr>
              <a:t>拠点病院・病院・診療所</a:t>
            </a:r>
          </a:p>
        </p:txBody>
      </p:sp>
      <p:sp>
        <p:nvSpPr>
          <p:cNvPr id="9" name="テキスト ボックス 8"/>
          <p:cNvSpPr txBox="1"/>
          <p:nvPr/>
        </p:nvSpPr>
        <p:spPr>
          <a:xfrm>
            <a:off x="5342537" y="4581128"/>
            <a:ext cx="1800493" cy="369332"/>
          </a:xfrm>
          <a:prstGeom prst="rect">
            <a:avLst/>
          </a:prstGeom>
          <a:noFill/>
        </p:spPr>
        <p:txBody>
          <a:bodyPr wrap="none" rtlCol="0">
            <a:spAutoFit/>
          </a:bodyPr>
          <a:lstStyle/>
          <a:p>
            <a:r>
              <a:rPr lang="ja-JP" altLang="en-US" dirty="0">
                <a:solidFill>
                  <a:prstClr val="black"/>
                </a:solidFill>
              </a:rPr>
              <a:t>地方衛生</a:t>
            </a:r>
            <a:r>
              <a:rPr lang="ja-JP" altLang="en-US" dirty="0" smtClean="0">
                <a:solidFill>
                  <a:prstClr val="black"/>
                </a:solidFill>
              </a:rPr>
              <a:t>研究所</a:t>
            </a:r>
            <a:endParaRPr lang="ja-JP" altLang="en-US" dirty="0">
              <a:solidFill>
                <a:prstClr val="black"/>
              </a:solidFill>
            </a:endParaRPr>
          </a:p>
        </p:txBody>
      </p:sp>
      <p:sp>
        <p:nvSpPr>
          <p:cNvPr id="10" name="テキスト ボックス 9"/>
          <p:cNvSpPr txBox="1"/>
          <p:nvPr/>
        </p:nvSpPr>
        <p:spPr>
          <a:xfrm>
            <a:off x="5271068" y="3724286"/>
            <a:ext cx="2456923" cy="369332"/>
          </a:xfrm>
          <a:prstGeom prst="rect">
            <a:avLst/>
          </a:prstGeom>
          <a:noFill/>
        </p:spPr>
        <p:txBody>
          <a:bodyPr wrap="none" rtlCol="0">
            <a:spAutoFit/>
          </a:bodyPr>
          <a:lstStyle/>
          <a:p>
            <a:r>
              <a:rPr lang="ja-JP" altLang="en-US" dirty="0" smtClean="0">
                <a:solidFill>
                  <a:prstClr val="black"/>
                </a:solidFill>
              </a:rPr>
              <a:t>民間臨床検査センター</a:t>
            </a:r>
            <a:endParaRPr lang="ja-JP" altLang="en-US" dirty="0">
              <a:solidFill>
                <a:prstClr val="black"/>
              </a:solidFill>
            </a:endParaRPr>
          </a:p>
        </p:txBody>
      </p:sp>
      <p:sp>
        <p:nvSpPr>
          <p:cNvPr id="11" name="正方形/長方形 10"/>
          <p:cNvSpPr/>
          <p:nvPr/>
        </p:nvSpPr>
        <p:spPr>
          <a:xfrm>
            <a:off x="1407819" y="2048021"/>
            <a:ext cx="460290" cy="1442516"/>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ja-JP" altLang="en-US">
              <a:solidFill>
                <a:prstClr val="white"/>
              </a:solidFill>
            </a:endParaRPr>
          </a:p>
        </p:txBody>
      </p:sp>
      <p:sp>
        <p:nvSpPr>
          <p:cNvPr id="12" name="テキスト ボックス 11"/>
          <p:cNvSpPr txBox="1"/>
          <p:nvPr/>
        </p:nvSpPr>
        <p:spPr>
          <a:xfrm>
            <a:off x="2729225" y="2013402"/>
            <a:ext cx="1685077" cy="369332"/>
          </a:xfrm>
          <a:prstGeom prst="rect">
            <a:avLst/>
          </a:prstGeom>
          <a:noFill/>
        </p:spPr>
        <p:txBody>
          <a:bodyPr wrap="none" rtlCol="0">
            <a:spAutoFit/>
          </a:bodyPr>
          <a:lstStyle/>
          <a:p>
            <a:r>
              <a:rPr lang="ja-JP" altLang="en-US" dirty="0">
                <a:solidFill>
                  <a:prstClr val="black"/>
                </a:solidFill>
              </a:rPr>
              <a:t>拠点</a:t>
            </a:r>
            <a:r>
              <a:rPr lang="ja-JP" altLang="en-US" dirty="0" smtClean="0">
                <a:solidFill>
                  <a:prstClr val="black"/>
                </a:solidFill>
              </a:rPr>
              <a:t>病院・病院</a:t>
            </a:r>
            <a:endParaRPr lang="ja-JP" altLang="en-US" dirty="0">
              <a:solidFill>
                <a:prstClr val="black"/>
              </a:solidFill>
            </a:endParaRPr>
          </a:p>
        </p:txBody>
      </p:sp>
      <p:sp>
        <p:nvSpPr>
          <p:cNvPr id="13" name="テキスト ボックス 12"/>
          <p:cNvSpPr txBox="1"/>
          <p:nvPr/>
        </p:nvSpPr>
        <p:spPr>
          <a:xfrm>
            <a:off x="5342537" y="2517458"/>
            <a:ext cx="1569660" cy="369332"/>
          </a:xfrm>
          <a:prstGeom prst="rect">
            <a:avLst/>
          </a:prstGeom>
          <a:noFill/>
        </p:spPr>
        <p:txBody>
          <a:bodyPr wrap="none" rtlCol="0">
            <a:spAutoFit/>
          </a:bodyPr>
          <a:lstStyle/>
          <a:p>
            <a:r>
              <a:rPr lang="ja-JP" altLang="en-US" dirty="0" smtClean="0">
                <a:solidFill>
                  <a:prstClr val="black"/>
                </a:solidFill>
              </a:rPr>
              <a:t>病院内検査科</a:t>
            </a:r>
            <a:endParaRPr lang="ja-JP" altLang="en-US" dirty="0">
              <a:solidFill>
                <a:prstClr val="black"/>
              </a:solidFill>
            </a:endParaRPr>
          </a:p>
        </p:txBody>
      </p:sp>
      <p:sp>
        <p:nvSpPr>
          <p:cNvPr id="14" name="テキスト ボックス 13"/>
          <p:cNvSpPr txBox="1"/>
          <p:nvPr/>
        </p:nvSpPr>
        <p:spPr>
          <a:xfrm>
            <a:off x="2881180" y="5435932"/>
            <a:ext cx="877163" cy="369332"/>
          </a:xfrm>
          <a:prstGeom prst="rect">
            <a:avLst/>
          </a:prstGeom>
          <a:noFill/>
        </p:spPr>
        <p:txBody>
          <a:bodyPr wrap="none" rtlCol="0">
            <a:spAutoFit/>
          </a:bodyPr>
          <a:lstStyle/>
          <a:p>
            <a:r>
              <a:rPr lang="ja-JP" altLang="en-US" dirty="0" smtClean="0">
                <a:solidFill>
                  <a:prstClr val="black"/>
                </a:solidFill>
              </a:rPr>
              <a:t>届出元</a:t>
            </a:r>
            <a:endParaRPr lang="ja-JP" altLang="en-US" dirty="0">
              <a:solidFill>
                <a:prstClr val="black"/>
              </a:solidFill>
            </a:endParaRPr>
          </a:p>
        </p:txBody>
      </p:sp>
      <p:sp>
        <p:nvSpPr>
          <p:cNvPr id="15" name="テキスト ボックス 14"/>
          <p:cNvSpPr txBox="1"/>
          <p:nvPr/>
        </p:nvSpPr>
        <p:spPr>
          <a:xfrm>
            <a:off x="5271068" y="5435931"/>
            <a:ext cx="2031325" cy="369332"/>
          </a:xfrm>
          <a:prstGeom prst="rect">
            <a:avLst/>
          </a:prstGeom>
          <a:noFill/>
        </p:spPr>
        <p:txBody>
          <a:bodyPr wrap="none" rtlCol="0">
            <a:spAutoFit/>
          </a:bodyPr>
          <a:lstStyle/>
          <a:p>
            <a:r>
              <a:rPr lang="ja-JP" altLang="en-US" dirty="0">
                <a:solidFill>
                  <a:prstClr val="black"/>
                </a:solidFill>
              </a:rPr>
              <a:t>確認検査実施機関</a:t>
            </a:r>
          </a:p>
        </p:txBody>
      </p:sp>
      <p:sp>
        <p:nvSpPr>
          <p:cNvPr id="16" name="テキスト ボックス 15"/>
          <p:cNvSpPr txBox="1"/>
          <p:nvPr/>
        </p:nvSpPr>
        <p:spPr>
          <a:xfrm>
            <a:off x="1405760" y="5428849"/>
            <a:ext cx="1338828" cy="369332"/>
          </a:xfrm>
          <a:prstGeom prst="rect">
            <a:avLst/>
          </a:prstGeom>
          <a:noFill/>
        </p:spPr>
        <p:txBody>
          <a:bodyPr wrap="none" rtlCol="0">
            <a:spAutoFit/>
          </a:bodyPr>
          <a:lstStyle/>
          <a:p>
            <a:r>
              <a:rPr lang="ja-JP" altLang="en-US" dirty="0" smtClean="0">
                <a:solidFill>
                  <a:prstClr val="black"/>
                </a:solidFill>
              </a:rPr>
              <a:t>発生届出数</a:t>
            </a:r>
            <a:endParaRPr lang="ja-JP" altLang="en-US" dirty="0">
              <a:solidFill>
                <a:prstClr val="black"/>
              </a:solidFill>
            </a:endParaRPr>
          </a:p>
        </p:txBody>
      </p:sp>
      <p:sp>
        <p:nvSpPr>
          <p:cNvPr id="17" name="正方形/長方形 16"/>
          <p:cNvSpPr/>
          <p:nvPr/>
        </p:nvSpPr>
        <p:spPr>
          <a:xfrm>
            <a:off x="921957" y="1557864"/>
            <a:ext cx="1397918" cy="3741696"/>
          </a:xfrm>
          <a:prstGeom prst="rect">
            <a:avLst/>
          </a:prstGeom>
          <a:noFill/>
          <a:ln w="6350" cmpd="sng">
            <a:solidFill>
              <a:schemeClr val="tx1">
                <a:lumMod val="50000"/>
                <a:lumOff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a:solidFill>
                <a:prstClr val="white"/>
              </a:solidFill>
            </a:endParaRPr>
          </a:p>
        </p:txBody>
      </p:sp>
      <p:cxnSp>
        <p:nvCxnSpPr>
          <p:cNvPr id="5" name="直線コネクタ 4"/>
          <p:cNvCxnSpPr/>
          <p:nvPr/>
        </p:nvCxnSpPr>
        <p:spPr>
          <a:xfrm>
            <a:off x="1920532" y="4821714"/>
            <a:ext cx="864096"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8" name="直線コネクタ 17"/>
          <p:cNvCxnSpPr/>
          <p:nvPr/>
        </p:nvCxnSpPr>
        <p:spPr>
          <a:xfrm>
            <a:off x="1920532" y="3741594"/>
            <a:ext cx="648072"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2" name="直線コネクタ 21"/>
          <p:cNvCxnSpPr/>
          <p:nvPr/>
        </p:nvCxnSpPr>
        <p:spPr>
          <a:xfrm>
            <a:off x="1920532" y="2517458"/>
            <a:ext cx="648072"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 name="直線コネクタ 23"/>
          <p:cNvCxnSpPr/>
          <p:nvPr/>
        </p:nvCxnSpPr>
        <p:spPr>
          <a:xfrm flipV="1">
            <a:off x="2280572" y="5282514"/>
            <a:ext cx="6406228" cy="18694"/>
          </a:xfrm>
          <a:prstGeom prst="line">
            <a:avLst/>
          </a:prstGeom>
          <a:ln w="6350" cmpd="sng">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3" name="正方形/長方形 2"/>
          <p:cNvSpPr/>
          <p:nvPr/>
        </p:nvSpPr>
        <p:spPr>
          <a:xfrm>
            <a:off x="5342537" y="2391911"/>
            <a:ext cx="1656184" cy="504056"/>
          </a:xfrm>
          <a:prstGeom prst="rect">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9" name="テキスト ボックス 18"/>
          <p:cNvSpPr txBox="1"/>
          <p:nvPr/>
        </p:nvSpPr>
        <p:spPr>
          <a:xfrm>
            <a:off x="2862847" y="2517458"/>
            <a:ext cx="2479690" cy="369332"/>
          </a:xfrm>
          <a:prstGeom prst="rect">
            <a:avLst/>
          </a:prstGeom>
          <a:noFill/>
        </p:spPr>
        <p:txBody>
          <a:bodyPr wrap="none" rtlCol="0">
            <a:spAutoFit/>
          </a:bodyPr>
          <a:lstStyle/>
          <a:p>
            <a:r>
              <a:rPr kumimoji="1" lang="en-US" altLang="ja-JP" dirty="0" smtClean="0"/>
              <a:t>(</a:t>
            </a:r>
            <a:r>
              <a:rPr kumimoji="1" lang="ja-JP" altLang="en-US" dirty="0" smtClean="0"/>
              <a:t>自施設内で</a:t>
            </a:r>
            <a:r>
              <a:rPr kumimoji="1" lang="en-US" altLang="ja-JP" dirty="0" smtClean="0"/>
              <a:t>WB</a:t>
            </a:r>
            <a:r>
              <a:rPr kumimoji="1" lang="ja-JP" altLang="en-US" dirty="0" smtClean="0"/>
              <a:t>法可能</a:t>
            </a:r>
            <a:r>
              <a:rPr kumimoji="1" lang="en-US" altLang="ja-JP" dirty="0" smtClean="0"/>
              <a:t>)</a:t>
            </a:r>
            <a:endParaRPr kumimoji="1" lang="ja-JP" altLang="en-US" dirty="0"/>
          </a:p>
        </p:txBody>
      </p:sp>
      <p:sp>
        <p:nvSpPr>
          <p:cNvPr id="23" name="テキスト ボックス 22"/>
          <p:cNvSpPr txBox="1"/>
          <p:nvPr/>
        </p:nvSpPr>
        <p:spPr>
          <a:xfrm>
            <a:off x="2632014" y="3741594"/>
            <a:ext cx="2710523" cy="369332"/>
          </a:xfrm>
          <a:prstGeom prst="rect">
            <a:avLst/>
          </a:prstGeom>
          <a:noFill/>
        </p:spPr>
        <p:txBody>
          <a:bodyPr wrap="none" rtlCol="0">
            <a:spAutoFit/>
          </a:bodyPr>
          <a:lstStyle/>
          <a:p>
            <a:r>
              <a:rPr kumimoji="1" lang="en-US" altLang="ja-JP" dirty="0" smtClean="0"/>
              <a:t>(</a:t>
            </a:r>
            <a:r>
              <a:rPr kumimoji="1" lang="ja-JP" altLang="en-US" dirty="0" smtClean="0"/>
              <a:t>自施設内で</a:t>
            </a:r>
            <a:r>
              <a:rPr kumimoji="1" lang="en-US" altLang="ja-JP" dirty="0" smtClean="0"/>
              <a:t>WB</a:t>
            </a:r>
            <a:r>
              <a:rPr lang="ja-JP" altLang="en-US" dirty="0" smtClean="0"/>
              <a:t>法</a:t>
            </a:r>
            <a:r>
              <a:rPr lang="ja-JP" altLang="en-US" dirty="0" smtClean="0">
                <a:solidFill>
                  <a:srgbClr val="FF0000"/>
                </a:solidFill>
              </a:rPr>
              <a:t>不</a:t>
            </a:r>
            <a:r>
              <a:rPr lang="ja-JP" altLang="en-US" dirty="0" smtClean="0"/>
              <a:t>可能</a:t>
            </a:r>
            <a:r>
              <a:rPr kumimoji="1" lang="en-US" altLang="ja-JP" dirty="0" smtClean="0"/>
              <a:t>)</a:t>
            </a:r>
            <a:endParaRPr kumimoji="1" lang="ja-JP" altLang="en-US" dirty="0"/>
          </a:p>
        </p:txBody>
      </p:sp>
      <p:sp>
        <p:nvSpPr>
          <p:cNvPr id="20" name="正方形/長方形 19"/>
          <p:cNvSpPr/>
          <p:nvPr/>
        </p:nvSpPr>
        <p:spPr>
          <a:xfrm>
            <a:off x="1405760" y="2077781"/>
            <a:ext cx="462349" cy="3223428"/>
          </a:xfrm>
          <a:prstGeom prst="rect">
            <a:avLst/>
          </a:prstGeom>
          <a:noFill/>
          <a:ln w="571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1" name="テキスト ボックス 20"/>
          <p:cNvSpPr txBox="1"/>
          <p:nvPr/>
        </p:nvSpPr>
        <p:spPr>
          <a:xfrm>
            <a:off x="64995" y="2974190"/>
            <a:ext cx="993481" cy="2308324"/>
          </a:xfrm>
          <a:prstGeom prst="rect">
            <a:avLst/>
          </a:prstGeom>
          <a:noFill/>
        </p:spPr>
        <p:txBody>
          <a:bodyPr wrap="none" rtlCol="0">
            <a:spAutoFit/>
          </a:bodyPr>
          <a:lstStyle/>
          <a:p>
            <a:r>
              <a:rPr kumimoji="1" lang="ja-JP" altLang="en-US" dirty="0" smtClean="0"/>
              <a:t>検査</a:t>
            </a:r>
            <a:endParaRPr kumimoji="1" lang="en-US" altLang="ja-JP" dirty="0" smtClean="0"/>
          </a:p>
          <a:p>
            <a:r>
              <a:rPr kumimoji="1" lang="ja-JP" altLang="en-US" dirty="0" smtClean="0"/>
              <a:t>センター</a:t>
            </a:r>
            <a:endParaRPr kumimoji="1" lang="en-US" altLang="ja-JP" dirty="0" smtClean="0"/>
          </a:p>
          <a:p>
            <a:r>
              <a:rPr kumimoji="1" lang="en-US" altLang="ja-JP" dirty="0" smtClean="0"/>
              <a:t>WB</a:t>
            </a:r>
          </a:p>
          <a:p>
            <a:r>
              <a:rPr kumimoji="1" lang="ja-JP" altLang="en-US" dirty="0" smtClean="0"/>
              <a:t>陽性</a:t>
            </a:r>
            <a:endParaRPr kumimoji="1" lang="en-US" altLang="ja-JP" dirty="0" smtClean="0"/>
          </a:p>
          <a:p>
            <a:r>
              <a:rPr lang="ja-JP" altLang="en-US" dirty="0" smtClean="0"/>
              <a:t>＋</a:t>
            </a:r>
            <a:endParaRPr lang="en-US" altLang="ja-JP" dirty="0" smtClean="0"/>
          </a:p>
          <a:p>
            <a:r>
              <a:rPr kumimoji="1" lang="ja-JP" altLang="en-US" dirty="0" smtClean="0"/>
              <a:t>保健所</a:t>
            </a:r>
            <a:endParaRPr kumimoji="1" lang="en-US" altLang="ja-JP" dirty="0" smtClean="0"/>
          </a:p>
          <a:p>
            <a:r>
              <a:rPr lang="ja-JP" altLang="en-US" dirty="0" smtClean="0"/>
              <a:t>検査</a:t>
            </a:r>
            <a:endParaRPr lang="en-US" altLang="ja-JP" dirty="0" smtClean="0"/>
          </a:p>
          <a:p>
            <a:r>
              <a:rPr kumimoji="1" lang="ja-JP" altLang="en-US" dirty="0" smtClean="0"/>
              <a:t>陽性</a:t>
            </a:r>
            <a:endParaRPr kumimoji="1" lang="ja-JP" altLang="en-US" dirty="0"/>
          </a:p>
        </p:txBody>
      </p:sp>
      <p:sp>
        <p:nvSpPr>
          <p:cNvPr id="26" name="正方形/長方形 25"/>
          <p:cNvSpPr/>
          <p:nvPr/>
        </p:nvSpPr>
        <p:spPr>
          <a:xfrm>
            <a:off x="906181" y="3447890"/>
            <a:ext cx="462349" cy="1853319"/>
          </a:xfrm>
          <a:prstGeom prst="rect">
            <a:avLst/>
          </a:prstGeom>
          <a:noFill/>
          <a:ln w="57150" cmpd="sng">
            <a:solidFill>
              <a:schemeClr val="accent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grpSp>
        <p:nvGrpSpPr>
          <p:cNvPr id="32" name="図形グループ 31"/>
          <p:cNvGrpSpPr/>
          <p:nvPr/>
        </p:nvGrpSpPr>
        <p:grpSpPr>
          <a:xfrm>
            <a:off x="904627" y="1657247"/>
            <a:ext cx="462349" cy="3676193"/>
            <a:chOff x="904627" y="1657247"/>
            <a:chExt cx="462349" cy="3676193"/>
          </a:xfrm>
        </p:grpSpPr>
        <p:cxnSp>
          <p:nvCxnSpPr>
            <p:cNvPr id="28" name="直線矢印コネクタ 27"/>
            <p:cNvCxnSpPr>
              <a:endCxn id="26" idx="0"/>
            </p:cNvCxnSpPr>
            <p:nvPr/>
          </p:nvCxnSpPr>
          <p:spPr>
            <a:xfrm>
              <a:off x="1120076" y="1657247"/>
              <a:ext cx="17280" cy="1790643"/>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grpSp>
          <p:nvGrpSpPr>
            <p:cNvPr id="31" name="図形グループ 30"/>
            <p:cNvGrpSpPr/>
            <p:nvPr/>
          </p:nvGrpSpPr>
          <p:grpSpPr>
            <a:xfrm>
              <a:off x="904627" y="1657247"/>
              <a:ext cx="462349" cy="3676193"/>
              <a:chOff x="904627" y="1657247"/>
              <a:chExt cx="462349" cy="3676193"/>
            </a:xfrm>
          </p:grpSpPr>
          <p:sp>
            <p:nvSpPr>
              <p:cNvPr id="25" name="正方形/長方形 24"/>
              <p:cNvSpPr/>
              <p:nvPr/>
            </p:nvSpPr>
            <p:spPr>
              <a:xfrm>
                <a:off x="904627" y="1657247"/>
                <a:ext cx="462349" cy="3676193"/>
              </a:xfrm>
              <a:prstGeom prst="rect">
                <a:avLst/>
              </a:prstGeom>
              <a:noFill/>
              <a:ln w="57150" cmpd="sng">
                <a:solidFill>
                  <a:schemeClr val="accent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0" name="テキスト ボックス 29"/>
              <p:cNvSpPr txBox="1"/>
              <p:nvPr/>
            </p:nvSpPr>
            <p:spPr>
              <a:xfrm>
                <a:off x="937467" y="2368437"/>
                <a:ext cx="380994" cy="518353"/>
              </a:xfrm>
              <a:prstGeom prst="rect">
                <a:avLst/>
              </a:prstGeom>
              <a:solidFill>
                <a:srgbClr val="FFFFFF"/>
              </a:solidFill>
            </p:spPr>
            <p:txBody>
              <a:bodyPr wrap="square" rtlCol="0">
                <a:spAutoFit/>
              </a:bodyPr>
              <a:lstStyle/>
              <a:p>
                <a:r>
                  <a:rPr kumimoji="1" lang="ja-JP" altLang="en-US" sz="2800" dirty="0" smtClean="0"/>
                  <a:t>？</a:t>
                </a:r>
                <a:endParaRPr kumimoji="1" lang="ja-JP" altLang="en-US" sz="2800" dirty="0"/>
              </a:p>
            </p:txBody>
          </p:sp>
        </p:grpSp>
      </p:grpSp>
    </p:spTree>
    <p:extLst>
      <p:ext uri="{BB962C8B-B14F-4D97-AF65-F5344CB8AC3E}">
        <p14:creationId xmlns:p14="http://schemas.microsoft.com/office/powerpoint/2010/main" val="277833585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blinds(horizontal)">
                                      <p:cBhvr>
                                        <p:cTn id="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txBox="1">
            <a:spLocks/>
          </p:cNvSpPr>
          <p:nvPr/>
        </p:nvSpPr>
        <p:spPr>
          <a:xfrm>
            <a:off x="323528" y="260648"/>
            <a:ext cx="8568952" cy="2304256"/>
          </a:xfrm>
          <a:prstGeom prst="rect">
            <a:avLst/>
          </a:prstGeom>
        </p:spPr>
        <p:txBody>
          <a:bodyPr>
            <a:normAutofit fontScale="90000" lnSpcReduction="1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dirty="0" smtClean="0">
                <a:solidFill>
                  <a:prstClr val="black"/>
                </a:solidFill>
                <a:latin typeface="Calibri"/>
                <a:ea typeface="ＭＳ Ｐゴシック"/>
              </a:rPr>
              <a:t>大規模検査会社に</a:t>
            </a:r>
            <a:r>
              <a:rPr lang="ja-JP" altLang="en-US" dirty="0" smtClean="0">
                <a:solidFill>
                  <a:prstClr val="black"/>
                </a:solidFill>
                <a:latin typeface="Calibri"/>
                <a:ea typeface="ＭＳ Ｐゴシック"/>
              </a:rPr>
              <a:t>おける</a:t>
            </a:r>
            <a:r>
              <a:rPr lang="en-US" altLang="ja-JP" dirty="0" smtClean="0">
                <a:solidFill>
                  <a:prstClr val="black"/>
                </a:solidFill>
                <a:latin typeface="Calibri"/>
                <a:ea typeface="ＭＳ Ｐゴシック"/>
              </a:rPr>
              <a:t>HIV</a:t>
            </a:r>
            <a:r>
              <a:rPr lang="ja-JP" altLang="en-US" dirty="0" smtClean="0">
                <a:solidFill>
                  <a:prstClr val="black"/>
                </a:solidFill>
                <a:latin typeface="Calibri"/>
                <a:ea typeface="ＭＳ Ｐゴシック"/>
              </a:rPr>
              <a:t>抗体</a:t>
            </a:r>
            <a:r>
              <a:rPr lang="en-US" altLang="ja-JP" dirty="0" smtClean="0">
                <a:solidFill>
                  <a:prstClr val="black"/>
                </a:solidFill>
                <a:latin typeface="Calibri"/>
                <a:ea typeface="ＭＳ Ｐゴシック"/>
              </a:rPr>
              <a:t>WB</a:t>
            </a:r>
            <a:r>
              <a:rPr lang="ja-JP" altLang="en-US" dirty="0" smtClean="0">
                <a:solidFill>
                  <a:prstClr val="black"/>
                </a:solidFill>
                <a:latin typeface="Calibri"/>
                <a:ea typeface="ＭＳ Ｐゴシック"/>
              </a:rPr>
              <a:t>陽性数と保健所検査陽性数の和（</a:t>
            </a:r>
            <a:r>
              <a:rPr lang="en-US" altLang="ja-JP" dirty="0" smtClean="0">
                <a:solidFill>
                  <a:prstClr val="black"/>
                </a:solidFill>
                <a:latin typeface="Calibri"/>
                <a:ea typeface="ＭＳ Ｐゴシック"/>
              </a:rPr>
              <a:t>A</a:t>
            </a:r>
            <a:r>
              <a:rPr lang="ja-JP" altLang="en-US" dirty="0" smtClean="0">
                <a:solidFill>
                  <a:prstClr val="black"/>
                </a:solidFill>
                <a:latin typeface="Calibri"/>
                <a:ea typeface="ＭＳ Ｐゴシック"/>
              </a:rPr>
              <a:t>）と届出数（</a:t>
            </a:r>
            <a:r>
              <a:rPr lang="en-US" altLang="ja-JP" dirty="0" smtClean="0">
                <a:solidFill>
                  <a:prstClr val="black"/>
                </a:solidFill>
                <a:latin typeface="Calibri"/>
                <a:ea typeface="ＭＳ Ｐゴシック"/>
              </a:rPr>
              <a:t>B</a:t>
            </a:r>
            <a:r>
              <a:rPr lang="ja-JP" altLang="en-US" dirty="0" smtClean="0">
                <a:solidFill>
                  <a:prstClr val="black"/>
                </a:solidFill>
                <a:latin typeface="Calibri"/>
                <a:ea typeface="ＭＳ Ｐゴシック"/>
              </a:rPr>
              <a:t>）の比較　都道府県別</a:t>
            </a:r>
            <a:r>
              <a:rPr lang="en-US" altLang="ja-JP" dirty="0" smtClean="0">
                <a:solidFill>
                  <a:prstClr val="black"/>
                </a:solidFill>
                <a:latin typeface="Calibri"/>
                <a:ea typeface="ＭＳ Ｐゴシック"/>
              </a:rPr>
              <a:t/>
            </a:r>
            <a:br>
              <a:rPr lang="en-US" altLang="ja-JP" dirty="0" smtClean="0">
                <a:solidFill>
                  <a:prstClr val="black"/>
                </a:solidFill>
                <a:latin typeface="Calibri"/>
                <a:ea typeface="ＭＳ Ｐゴシック"/>
              </a:rPr>
            </a:br>
            <a:r>
              <a:rPr lang="en-US" altLang="ja-JP" sz="4000" dirty="0" smtClean="0">
                <a:solidFill>
                  <a:srgbClr val="FF0000"/>
                </a:solidFill>
                <a:latin typeface="Calibri"/>
                <a:ea typeface="ＭＳ Ｐゴシック"/>
              </a:rPr>
              <a:t>2011</a:t>
            </a:r>
            <a:r>
              <a:rPr lang="ja-JP" altLang="en-US" sz="4000" dirty="0" smtClean="0">
                <a:solidFill>
                  <a:srgbClr val="FF0000"/>
                </a:solidFill>
                <a:latin typeface="Calibri"/>
                <a:ea typeface="ＭＳ Ｐゴシック"/>
              </a:rPr>
              <a:t>年</a:t>
            </a:r>
            <a:r>
              <a:rPr lang="ja-JP" altLang="en-US" sz="4000" dirty="0" smtClean="0">
                <a:solidFill>
                  <a:prstClr val="black"/>
                </a:solidFill>
                <a:latin typeface="Calibri"/>
                <a:ea typeface="ＭＳ Ｐゴシック"/>
              </a:rPr>
              <a:t>　（</a:t>
            </a:r>
            <a:r>
              <a:rPr lang="en-US" altLang="ja-JP" sz="4000" dirty="0" smtClean="0">
                <a:solidFill>
                  <a:prstClr val="black"/>
                </a:solidFill>
                <a:latin typeface="Calibri"/>
                <a:ea typeface="ＭＳ Ｐゴシック"/>
              </a:rPr>
              <a:t>A</a:t>
            </a:r>
            <a:r>
              <a:rPr lang="ja-JP" altLang="en-US" sz="4000" dirty="0" smtClean="0">
                <a:solidFill>
                  <a:prstClr val="black"/>
                </a:solidFill>
                <a:latin typeface="Calibri"/>
                <a:ea typeface="ＭＳ Ｐゴシック"/>
              </a:rPr>
              <a:t>）</a:t>
            </a:r>
            <a:r>
              <a:rPr lang="en-US" altLang="ja-JP" sz="4000" dirty="0" smtClean="0">
                <a:solidFill>
                  <a:prstClr val="black"/>
                </a:solidFill>
                <a:latin typeface="Calibri"/>
                <a:ea typeface="ＭＳ Ｐゴシック"/>
              </a:rPr>
              <a:t>=1556* </a:t>
            </a:r>
            <a:r>
              <a:rPr lang="ja-JP" altLang="en-US" sz="4000" dirty="0" smtClean="0">
                <a:solidFill>
                  <a:prstClr val="black"/>
                </a:solidFill>
                <a:latin typeface="Calibri"/>
                <a:ea typeface="ＭＳ Ｐゴシック"/>
              </a:rPr>
              <a:t>届出</a:t>
            </a:r>
            <a:r>
              <a:rPr lang="en-US" altLang="ja-JP" sz="4000" dirty="0" smtClean="0">
                <a:solidFill>
                  <a:prstClr val="black"/>
                </a:solidFill>
                <a:latin typeface="Calibri"/>
                <a:ea typeface="ＭＳ Ｐゴシック"/>
              </a:rPr>
              <a:t>n=1529</a:t>
            </a:r>
            <a:endParaRPr lang="ja-JP" altLang="en-US" dirty="0">
              <a:solidFill>
                <a:prstClr val="black"/>
              </a:solidFill>
              <a:latin typeface="Calibri"/>
              <a:ea typeface="ＭＳ Ｐゴシック"/>
            </a:endParaRPr>
          </a:p>
        </p:txBody>
      </p:sp>
      <p:graphicFrame>
        <p:nvGraphicFramePr>
          <p:cNvPr id="3" name="グラフ 2"/>
          <p:cNvGraphicFramePr>
            <a:graphicFrameLocks noGrp="1"/>
          </p:cNvGraphicFramePr>
          <p:nvPr>
            <p:extLst>
              <p:ext uri="{D42A27DB-BD31-4B8C-83A1-F6EECF244321}">
                <p14:modId xmlns:p14="http://schemas.microsoft.com/office/powerpoint/2010/main" val="309435331"/>
              </p:ext>
            </p:extLst>
          </p:nvPr>
        </p:nvGraphicFramePr>
        <p:xfrm>
          <a:off x="683568" y="2276872"/>
          <a:ext cx="7818793" cy="4387779"/>
        </p:xfrm>
        <a:graphic>
          <a:graphicData uri="http://schemas.openxmlformats.org/drawingml/2006/chart">
            <c:chart xmlns:c="http://schemas.openxmlformats.org/drawingml/2006/chart" xmlns:r="http://schemas.openxmlformats.org/officeDocument/2006/relationships" r:id="rId3"/>
          </a:graphicData>
        </a:graphic>
      </p:graphicFrame>
      <p:grpSp>
        <p:nvGrpSpPr>
          <p:cNvPr id="4" name="図形グループ 3"/>
          <p:cNvGrpSpPr/>
          <p:nvPr/>
        </p:nvGrpSpPr>
        <p:grpSpPr>
          <a:xfrm>
            <a:off x="1032575" y="3212976"/>
            <a:ext cx="6555642" cy="914038"/>
            <a:chOff x="635935" y="2924944"/>
            <a:chExt cx="6555642" cy="914038"/>
          </a:xfrm>
        </p:grpSpPr>
        <p:sp>
          <p:nvSpPr>
            <p:cNvPr id="5" name="テキスト ボックス 4"/>
            <p:cNvSpPr txBox="1"/>
            <p:nvPr/>
          </p:nvSpPr>
          <p:spPr>
            <a:xfrm>
              <a:off x="635935" y="3284984"/>
              <a:ext cx="6555642" cy="553998"/>
            </a:xfrm>
            <a:prstGeom prst="rect">
              <a:avLst/>
            </a:prstGeom>
            <a:noFill/>
            <a:ln>
              <a:solidFill>
                <a:srgbClr val="0000FF"/>
              </a:solidFill>
            </a:ln>
          </p:spPr>
          <p:txBody>
            <a:bodyPr vert="eaVert" wrap="none" rtlCol="0">
              <a:spAutoFit/>
            </a:bodyPr>
            <a:lstStyle/>
            <a:p>
              <a:pPr defTabSz="914400"/>
              <a:r>
                <a:rPr lang="ja-JP" altLang="en-US" dirty="0" smtClean="0">
                  <a:solidFill>
                    <a:prstClr val="black"/>
                  </a:solidFill>
                  <a:latin typeface="Calibri"/>
                  <a:ea typeface="ＭＳ Ｐゴシック"/>
                </a:rPr>
                <a:t>福岡</a:t>
              </a:r>
              <a:endParaRPr lang="en-US" altLang="ja-JP" dirty="0" smtClean="0">
                <a:solidFill>
                  <a:prstClr val="black"/>
                </a:solidFill>
                <a:latin typeface="Calibri"/>
                <a:ea typeface="ＭＳ Ｐゴシック"/>
              </a:endParaRPr>
            </a:p>
            <a:p>
              <a:pPr defTabSz="914400"/>
              <a:endParaRPr lang="en-US" altLang="ja-JP" dirty="0" smtClean="0">
                <a:solidFill>
                  <a:prstClr val="black"/>
                </a:solidFill>
                <a:latin typeface="Calibri"/>
                <a:ea typeface="ＭＳ Ｐゴシック"/>
              </a:endParaRPr>
            </a:p>
            <a:p>
              <a:pPr defTabSz="914400"/>
              <a:r>
                <a:rPr lang="ja-JP" altLang="en-US" dirty="0" smtClean="0">
                  <a:solidFill>
                    <a:srgbClr val="C0504D"/>
                  </a:solidFill>
                  <a:latin typeface="Calibri"/>
                  <a:ea typeface="ＭＳ Ｐゴシック"/>
                </a:rPr>
                <a:t>徳島</a:t>
              </a:r>
              <a:endParaRPr lang="en-US" altLang="ja-JP" dirty="0" smtClean="0">
                <a:solidFill>
                  <a:srgbClr val="C0504D"/>
                </a:solidFill>
                <a:latin typeface="Calibri"/>
                <a:ea typeface="ＭＳ Ｐゴシック"/>
              </a:endParaRPr>
            </a:p>
            <a:p>
              <a:pPr defTabSz="914400"/>
              <a:endParaRPr lang="en-US" altLang="ja-JP" dirty="0">
                <a:solidFill>
                  <a:prstClr val="black"/>
                </a:solidFill>
                <a:latin typeface="Calibri"/>
                <a:ea typeface="ＭＳ Ｐゴシック"/>
              </a:endParaRPr>
            </a:p>
            <a:p>
              <a:pPr defTabSz="914400"/>
              <a:r>
                <a:rPr lang="ja-JP" altLang="en-US" dirty="0" smtClean="0">
                  <a:solidFill>
                    <a:prstClr val="black"/>
                  </a:solidFill>
                  <a:latin typeface="Calibri"/>
                  <a:ea typeface="ＭＳ Ｐゴシック"/>
                </a:rPr>
                <a:t>岡山</a:t>
              </a:r>
              <a:endParaRPr lang="en-US" altLang="ja-JP" dirty="0" smtClean="0">
                <a:solidFill>
                  <a:prstClr val="black"/>
                </a:solidFill>
                <a:latin typeface="Calibri"/>
                <a:ea typeface="ＭＳ Ｐゴシック"/>
              </a:endParaRPr>
            </a:p>
            <a:p>
              <a:pPr defTabSz="914400"/>
              <a:endParaRPr lang="en-US" altLang="ja-JP" dirty="0" smtClean="0">
                <a:solidFill>
                  <a:prstClr val="black"/>
                </a:solidFill>
                <a:latin typeface="Calibri"/>
                <a:ea typeface="ＭＳ Ｐゴシック"/>
              </a:endParaRPr>
            </a:p>
            <a:p>
              <a:pPr defTabSz="914400"/>
              <a:endParaRPr lang="en-US" altLang="ja-JP" dirty="0" smtClean="0">
                <a:solidFill>
                  <a:prstClr val="black"/>
                </a:solidFill>
                <a:latin typeface="Calibri"/>
                <a:ea typeface="ＭＳ Ｐゴシック"/>
              </a:endParaRPr>
            </a:p>
            <a:p>
              <a:pPr defTabSz="914400"/>
              <a:r>
                <a:rPr lang="ja-JP" altLang="en-US" dirty="0" smtClean="0">
                  <a:solidFill>
                    <a:prstClr val="black"/>
                  </a:solidFill>
                  <a:latin typeface="Calibri"/>
                  <a:ea typeface="ＭＳ Ｐゴシック"/>
                </a:rPr>
                <a:t>兵庫</a:t>
              </a:r>
              <a:endParaRPr lang="en-US" altLang="ja-JP" dirty="0" smtClean="0">
                <a:solidFill>
                  <a:prstClr val="black"/>
                </a:solidFill>
                <a:latin typeface="Calibri"/>
                <a:ea typeface="ＭＳ Ｐゴシック"/>
              </a:endParaRPr>
            </a:p>
            <a:p>
              <a:pPr defTabSz="914400"/>
              <a:r>
                <a:rPr lang="ja-JP" altLang="en-US" dirty="0" smtClean="0">
                  <a:solidFill>
                    <a:prstClr val="black"/>
                  </a:solidFill>
                  <a:latin typeface="Calibri"/>
                  <a:ea typeface="ＭＳ Ｐゴシック"/>
                </a:rPr>
                <a:t>京都</a:t>
              </a:r>
              <a:endParaRPr lang="en-US" altLang="ja-JP" dirty="0" smtClean="0">
                <a:solidFill>
                  <a:prstClr val="black"/>
                </a:solidFill>
                <a:latin typeface="Calibri"/>
                <a:ea typeface="ＭＳ Ｐゴシック"/>
              </a:endParaRPr>
            </a:p>
            <a:p>
              <a:pPr defTabSz="914400"/>
              <a:r>
                <a:rPr lang="ja-JP" altLang="en-US" dirty="0" smtClean="0">
                  <a:solidFill>
                    <a:prstClr val="black"/>
                  </a:solidFill>
                  <a:latin typeface="Calibri"/>
                  <a:ea typeface="ＭＳ Ｐゴシック"/>
                </a:rPr>
                <a:t>滋賀</a:t>
              </a:r>
              <a:endParaRPr lang="en-US" altLang="ja-JP" dirty="0" smtClean="0">
                <a:solidFill>
                  <a:prstClr val="black"/>
                </a:solidFill>
                <a:latin typeface="Calibri"/>
                <a:ea typeface="ＭＳ Ｐゴシック"/>
              </a:endParaRPr>
            </a:p>
            <a:p>
              <a:pPr defTabSz="914400"/>
              <a:endParaRPr lang="en-US" altLang="ja-JP" dirty="0" smtClean="0">
                <a:solidFill>
                  <a:prstClr val="black"/>
                </a:solidFill>
                <a:latin typeface="Calibri"/>
                <a:ea typeface="ＭＳ Ｐゴシック"/>
              </a:endParaRPr>
            </a:p>
            <a:p>
              <a:pPr defTabSz="914400"/>
              <a:r>
                <a:rPr lang="ja-JP" altLang="en-US" dirty="0" smtClean="0">
                  <a:solidFill>
                    <a:prstClr val="black"/>
                  </a:solidFill>
                  <a:latin typeface="Calibri"/>
                  <a:ea typeface="ＭＳ Ｐゴシック"/>
                </a:rPr>
                <a:t>長野</a:t>
              </a:r>
              <a:endParaRPr lang="en-US" altLang="ja-JP" dirty="0" smtClean="0">
                <a:solidFill>
                  <a:prstClr val="black"/>
                </a:solidFill>
                <a:latin typeface="Calibri"/>
                <a:ea typeface="ＭＳ Ｐゴシック"/>
              </a:endParaRPr>
            </a:p>
            <a:p>
              <a:pPr defTabSz="914400"/>
              <a:endParaRPr lang="en-US" altLang="ja-JP" dirty="0" smtClean="0">
                <a:solidFill>
                  <a:prstClr val="black"/>
                </a:solidFill>
                <a:latin typeface="Calibri"/>
                <a:ea typeface="ＭＳ Ｐゴシック"/>
              </a:endParaRPr>
            </a:p>
            <a:p>
              <a:pPr defTabSz="914400"/>
              <a:endParaRPr lang="en-US" altLang="ja-JP" dirty="0" smtClean="0">
                <a:solidFill>
                  <a:prstClr val="black"/>
                </a:solidFill>
                <a:latin typeface="Calibri"/>
                <a:ea typeface="ＭＳ Ｐゴシック"/>
              </a:endParaRPr>
            </a:p>
            <a:p>
              <a:pPr defTabSz="914400"/>
              <a:endParaRPr lang="en-US" altLang="ja-JP" dirty="0" smtClean="0">
                <a:solidFill>
                  <a:prstClr val="black"/>
                </a:solidFill>
                <a:latin typeface="Calibri"/>
                <a:ea typeface="ＭＳ Ｐゴシック"/>
              </a:endParaRPr>
            </a:p>
            <a:p>
              <a:pPr defTabSz="914400"/>
              <a:r>
                <a:rPr lang="ja-JP" altLang="en-US" dirty="0" smtClean="0">
                  <a:solidFill>
                    <a:prstClr val="black"/>
                  </a:solidFill>
                  <a:latin typeface="Calibri"/>
                  <a:ea typeface="ＭＳ Ｐゴシック"/>
                </a:rPr>
                <a:t>東京</a:t>
              </a:r>
              <a:endParaRPr lang="en-US" altLang="ja-JP" dirty="0" smtClean="0">
                <a:solidFill>
                  <a:prstClr val="black"/>
                </a:solidFill>
                <a:latin typeface="Calibri"/>
                <a:ea typeface="ＭＳ Ｐゴシック"/>
              </a:endParaRPr>
            </a:p>
            <a:p>
              <a:pPr defTabSz="914400"/>
              <a:r>
                <a:rPr lang="ja-JP" altLang="en-US" dirty="0" smtClean="0">
                  <a:solidFill>
                    <a:prstClr val="black"/>
                  </a:solidFill>
                  <a:latin typeface="Calibri"/>
                  <a:ea typeface="ＭＳ Ｐゴシック"/>
                </a:rPr>
                <a:t>千葉</a:t>
              </a:r>
              <a:endParaRPr lang="en-US" altLang="ja-JP" dirty="0" smtClean="0">
                <a:solidFill>
                  <a:prstClr val="black"/>
                </a:solidFill>
                <a:latin typeface="Calibri"/>
                <a:ea typeface="ＭＳ Ｐゴシック"/>
              </a:endParaRPr>
            </a:p>
            <a:p>
              <a:pPr defTabSz="914400"/>
              <a:r>
                <a:rPr lang="ja-JP" altLang="en-US" dirty="0" smtClean="0">
                  <a:solidFill>
                    <a:prstClr val="black"/>
                  </a:solidFill>
                  <a:latin typeface="Calibri"/>
                  <a:ea typeface="ＭＳ Ｐゴシック"/>
                </a:rPr>
                <a:t>埼玉</a:t>
              </a:r>
              <a:endParaRPr lang="en-US" altLang="ja-JP" dirty="0" smtClean="0">
                <a:solidFill>
                  <a:prstClr val="black"/>
                </a:solidFill>
                <a:latin typeface="Calibri"/>
                <a:ea typeface="ＭＳ Ｐゴシック"/>
              </a:endParaRPr>
            </a:p>
            <a:p>
              <a:pPr defTabSz="914400"/>
              <a:r>
                <a:rPr lang="ja-JP" altLang="en-US" dirty="0" smtClean="0">
                  <a:solidFill>
                    <a:schemeClr val="accent2"/>
                  </a:solidFill>
                  <a:latin typeface="Calibri"/>
                  <a:ea typeface="ＭＳ Ｐゴシック"/>
                </a:rPr>
                <a:t>群馬</a:t>
              </a:r>
              <a:endParaRPr lang="en-US" altLang="ja-JP" dirty="0">
                <a:solidFill>
                  <a:schemeClr val="accent2"/>
                </a:solidFill>
                <a:latin typeface="Calibri"/>
                <a:ea typeface="ＭＳ Ｐゴシック"/>
              </a:endParaRPr>
            </a:p>
            <a:p>
              <a:pPr defTabSz="914400"/>
              <a:endParaRPr lang="en-US" altLang="ja-JP" dirty="0" smtClean="0">
                <a:solidFill>
                  <a:srgbClr val="C0504D"/>
                </a:solidFill>
                <a:latin typeface="Calibri"/>
                <a:ea typeface="ＭＳ Ｐゴシック"/>
              </a:endParaRPr>
            </a:p>
            <a:p>
              <a:pPr defTabSz="914400"/>
              <a:r>
                <a:rPr lang="ja-JP" altLang="en-US" dirty="0" smtClean="0">
                  <a:latin typeface="Calibri"/>
                  <a:ea typeface="ＭＳ Ｐゴシック"/>
                </a:rPr>
                <a:t>宮城</a:t>
              </a:r>
              <a:endParaRPr lang="en-US" altLang="ja-JP" dirty="0" smtClean="0">
                <a:latin typeface="Calibri"/>
                <a:ea typeface="ＭＳ Ｐゴシック"/>
              </a:endParaRPr>
            </a:p>
            <a:p>
              <a:pPr defTabSz="914400"/>
              <a:r>
                <a:rPr lang="ja-JP" altLang="en-US" dirty="0" smtClean="0">
                  <a:solidFill>
                    <a:prstClr val="black"/>
                  </a:solidFill>
                  <a:latin typeface="Calibri"/>
                  <a:ea typeface="ＭＳ Ｐゴシック"/>
                </a:rPr>
                <a:t>岩手</a:t>
              </a:r>
              <a:endParaRPr lang="en-US" altLang="ja-JP" dirty="0" smtClean="0">
                <a:solidFill>
                  <a:prstClr val="black"/>
                </a:solidFill>
                <a:latin typeface="Calibri"/>
                <a:ea typeface="ＭＳ Ｐゴシック"/>
              </a:endParaRPr>
            </a:p>
            <a:p>
              <a:pPr defTabSz="914400"/>
              <a:r>
                <a:rPr lang="ja-JP" altLang="en-US" dirty="0" smtClean="0">
                  <a:solidFill>
                    <a:prstClr val="black"/>
                  </a:solidFill>
                  <a:latin typeface="Calibri"/>
                  <a:ea typeface="ＭＳ Ｐゴシック"/>
                </a:rPr>
                <a:t>青森</a:t>
              </a:r>
              <a:endParaRPr lang="en-US" altLang="ja-JP" dirty="0" smtClean="0">
                <a:solidFill>
                  <a:prstClr val="black"/>
                </a:solidFill>
                <a:latin typeface="Calibri"/>
                <a:ea typeface="ＭＳ Ｐゴシック"/>
              </a:endParaRPr>
            </a:p>
          </p:txBody>
        </p:sp>
        <p:sp>
          <p:nvSpPr>
            <p:cNvPr id="6" name="テキスト ボックス 5"/>
            <p:cNvSpPr txBox="1"/>
            <p:nvPr/>
          </p:nvSpPr>
          <p:spPr>
            <a:xfrm>
              <a:off x="1132987" y="2924944"/>
              <a:ext cx="1597951" cy="369332"/>
            </a:xfrm>
            <a:prstGeom prst="rect">
              <a:avLst/>
            </a:prstGeom>
            <a:noFill/>
          </p:spPr>
          <p:txBody>
            <a:bodyPr wrap="none" rtlCol="0">
              <a:spAutoFit/>
            </a:bodyPr>
            <a:lstStyle/>
            <a:p>
              <a:pPr defTabSz="914400"/>
              <a:r>
                <a:rPr lang="ja-JP" altLang="en-US" dirty="0" smtClean="0">
                  <a:solidFill>
                    <a:srgbClr val="0000FF"/>
                  </a:solidFill>
                  <a:latin typeface="Calibri"/>
                  <a:ea typeface="ＭＳ Ｐゴシック"/>
                </a:rPr>
                <a:t>（</a:t>
              </a:r>
              <a:r>
                <a:rPr lang="en-US" altLang="ja-JP" dirty="0" smtClean="0">
                  <a:solidFill>
                    <a:srgbClr val="0000FF"/>
                  </a:solidFill>
                  <a:latin typeface="Calibri"/>
                  <a:ea typeface="ＭＳ Ｐゴシック"/>
                </a:rPr>
                <a:t>A</a:t>
              </a:r>
              <a:r>
                <a:rPr lang="ja-JP" altLang="en-US" dirty="0" smtClean="0">
                  <a:solidFill>
                    <a:srgbClr val="0000FF"/>
                  </a:solidFill>
                  <a:latin typeface="Calibri"/>
                  <a:ea typeface="ＭＳ Ｐゴシック"/>
                </a:rPr>
                <a:t>）＞（</a:t>
              </a:r>
              <a:r>
                <a:rPr lang="en-US" altLang="ja-JP" dirty="0" smtClean="0">
                  <a:solidFill>
                    <a:srgbClr val="0000FF"/>
                  </a:solidFill>
                  <a:latin typeface="Calibri"/>
                  <a:ea typeface="ＭＳ Ｐゴシック"/>
                </a:rPr>
                <a:t>B</a:t>
              </a:r>
              <a:r>
                <a:rPr lang="ja-JP" altLang="en-US" dirty="0" smtClean="0">
                  <a:solidFill>
                    <a:srgbClr val="0000FF"/>
                  </a:solidFill>
                  <a:latin typeface="Calibri"/>
                  <a:ea typeface="ＭＳ Ｐゴシック"/>
                </a:rPr>
                <a:t>）の県</a:t>
              </a:r>
              <a:endParaRPr lang="ja-JP" altLang="en-US" dirty="0">
                <a:solidFill>
                  <a:srgbClr val="0000FF"/>
                </a:solidFill>
                <a:latin typeface="Calibri"/>
                <a:ea typeface="ＭＳ Ｐゴシック"/>
              </a:endParaRPr>
            </a:p>
          </p:txBody>
        </p:sp>
      </p:grpSp>
      <p:sp>
        <p:nvSpPr>
          <p:cNvPr id="7" name="テキスト ボックス 6"/>
          <p:cNvSpPr txBox="1"/>
          <p:nvPr/>
        </p:nvSpPr>
        <p:spPr>
          <a:xfrm>
            <a:off x="5508104" y="2132856"/>
            <a:ext cx="2943609" cy="369332"/>
          </a:xfrm>
          <a:prstGeom prst="rect">
            <a:avLst/>
          </a:prstGeom>
          <a:noFill/>
        </p:spPr>
        <p:txBody>
          <a:bodyPr wrap="none" rtlCol="0">
            <a:spAutoFit/>
          </a:bodyPr>
          <a:lstStyle/>
          <a:p>
            <a:pPr defTabSz="914400"/>
            <a:r>
              <a:rPr lang="ja-JP" altLang="en-US" dirty="0" smtClean="0">
                <a:solidFill>
                  <a:prstClr val="black"/>
                </a:solidFill>
                <a:latin typeface="Calibri"/>
                <a:ea typeface="ＭＳ Ｐゴシック"/>
              </a:rPr>
              <a:t>＊都道府県不明の</a:t>
            </a:r>
            <a:r>
              <a:rPr lang="en-US" altLang="ja-JP" dirty="0" smtClean="0">
                <a:solidFill>
                  <a:prstClr val="black"/>
                </a:solidFill>
                <a:latin typeface="Calibri"/>
                <a:ea typeface="ＭＳ Ｐゴシック"/>
              </a:rPr>
              <a:t>6</a:t>
            </a:r>
            <a:r>
              <a:rPr lang="ja-JP" altLang="en-US" dirty="0" smtClean="0">
                <a:solidFill>
                  <a:prstClr val="black"/>
                </a:solidFill>
                <a:latin typeface="Calibri"/>
                <a:ea typeface="ＭＳ Ｐゴシック"/>
              </a:rPr>
              <a:t>件を除く</a:t>
            </a:r>
            <a:endParaRPr lang="ja-JP" altLang="en-US" dirty="0">
              <a:solidFill>
                <a:prstClr val="black"/>
              </a:solidFill>
              <a:latin typeface="Calibri"/>
              <a:ea typeface="ＭＳ Ｐゴシック"/>
            </a:endParaRPr>
          </a:p>
        </p:txBody>
      </p:sp>
    </p:spTree>
    <p:extLst>
      <p:ext uri="{BB962C8B-B14F-4D97-AF65-F5344CB8AC3E}">
        <p14:creationId xmlns:p14="http://schemas.microsoft.com/office/powerpoint/2010/main" val="146761219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57143" y="283288"/>
            <a:ext cx="9030036" cy="1077218"/>
          </a:xfrm>
          <a:prstGeom prst="rect">
            <a:avLst/>
          </a:prstGeom>
          <a:noFill/>
        </p:spPr>
        <p:txBody>
          <a:bodyPr wrap="none" rtlCol="0">
            <a:spAutoFit/>
          </a:bodyPr>
          <a:lstStyle/>
          <a:p>
            <a:pPr algn="ctr"/>
            <a:r>
              <a:rPr kumimoji="1" lang="ja-JP" altLang="en-US" sz="3200" dirty="0" smtClean="0">
                <a:solidFill>
                  <a:srgbClr val="2C7C9F"/>
                </a:solidFill>
              </a:rPr>
              <a:t>滋賀県、京都府、兵庫県と大阪府に</a:t>
            </a:r>
            <a:r>
              <a:rPr kumimoji="1" lang="ja-JP" altLang="en-US" sz="3200" dirty="0" smtClean="0">
                <a:solidFill>
                  <a:srgbClr val="2C7C9F"/>
                </a:solidFill>
              </a:rPr>
              <a:t>おける届出数と</a:t>
            </a:r>
            <a:endParaRPr kumimoji="1" lang="en-US" altLang="ja-JP" sz="3200" dirty="0" smtClean="0">
              <a:solidFill>
                <a:srgbClr val="2C7C9F"/>
              </a:solidFill>
            </a:endParaRPr>
          </a:p>
          <a:p>
            <a:pPr algn="ctr"/>
            <a:r>
              <a:rPr lang="ja-JP" altLang="en-US" sz="3200" dirty="0" smtClean="0">
                <a:solidFill>
                  <a:srgbClr val="FF0000"/>
                </a:solidFill>
              </a:rPr>
              <a:t>重複</a:t>
            </a:r>
            <a:r>
              <a:rPr lang="ja-JP" altLang="en-US" sz="3200" dirty="0">
                <a:solidFill>
                  <a:srgbClr val="FF0000"/>
                </a:solidFill>
              </a:rPr>
              <a:t>を考慮</a:t>
            </a:r>
            <a:r>
              <a:rPr lang="ja-JP" altLang="en-US" sz="3200" dirty="0">
                <a:solidFill>
                  <a:schemeClr val="accent5">
                    <a:lumMod val="75000"/>
                  </a:schemeClr>
                </a:solidFill>
              </a:rPr>
              <a:t>した</a:t>
            </a:r>
            <a:r>
              <a:rPr kumimoji="1" lang="ja-JP" altLang="en-US" sz="3200" dirty="0" smtClean="0">
                <a:solidFill>
                  <a:srgbClr val="2C7C9F"/>
                </a:solidFill>
              </a:rPr>
              <a:t>確認</a:t>
            </a:r>
            <a:r>
              <a:rPr kumimoji="1" lang="ja-JP" altLang="en-US" sz="3200" dirty="0" smtClean="0">
                <a:solidFill>
                  <a:srgbClr val="2C7C9F"/>
                </a:solidFill>
              </a:rPr>
              <a:t>検査陽性件数の比較</a:t>
            </a:r>
            <a:r>
              <a:rPr kumimoji="1" lang="en-US" altLang="ja-JP" sz="3200" dirty="0" smtClean="0">
                <a:solidFill>
                  <a:srgbClr val="2C7C9F"/>
                </a:solidFill>
              </a:rPr>
              <a:t>(</a:t>
            </a:r>
            <a:r>
              <a:rPr kumimoji="1" lang="en-US" altLang="ja-JP" sz="3200" dirty="0" smtClean="0">
                <a:solidFill>
                  <a:srgbClr val="FF0000"/>
                </a:solidFill>
              </a:rPr>
              <a:t>2013</a:t>
            </a:r>
            <a:r>
              <a:rPr kumimoji="1" lang="en-US" altLang="ja-JP" sz="3200" dirty="0" smtClean="0">
                <a:solidFill>
                  <a:srgbClr val="2C7C9F"/>
                </a:solidFill>
              </a:rPr>
              <a:t>)</a:t>
            </a:r>
            <a:endParaRPr kumimoji="1" lang="ja-JP" altLang="en-US" sz="3200" dirty="0">
              <a:solidFill>
                <a:srgbClr val="2C7C9F"/>
              </a:solidFill>
            </a:endParaRPr>
          </a:p>
        </p:txBody>
      </p:sp>
      <p:sp>
        <p:nvSpPr>
          <p:cNvPr id="4" name="テキスト ボックス 3"/>
          <p:cNvSpPr txBox="1"/>
          <p:nvPr/>
        </p:nvSpPr>
        <p:spPr>
          <a:xfrm>
            <a:off x="1401896" y="5629115"/>
            <a:ext cx="6853559" cy="966418"/>
          </a:xfrm>
          <a:prstGeom prst="rect">
            <a:avLst/>
          </a:prstGeom>
          <a:noFill/>
        </p:spPr>
        <p:txBody>
          <a:bodyPr wrap="none" rtlCol="0">
            <a:spAutoFit/>
          </a:bodyPr>
          <a:lstStyle/>
          <a:p>
            <a:pPr algn="ctr">
              <a:lnSpc>
                <a:spcPct val="120000"/>
              </a:lnSpc>
            </a:pPr>
            <a:r>
              <a:rPr kumimoji="1" lang="ja-JP" altLang="en-US" sz="2400" dirty="0" smtClean="0"/>
              <a:t>確認検査陽性</a:t>
            </a:r>
            <a:r>
              <a:rPr lang="ja-JP" altLang="en-US" sz="2400" dirty="0" smtClean="0"/>
              <a:t>数</a:t>
            </a:r>
            <a:r>
              <a:rPr kumimoji="1" lang="ja-JP" altLang="en-US" sz="2400" dirty="0" smtClean="0"/>
              <a:t>＝保健所分＋大規模検査会社分</a:t>
            </a:r>
            <a:endParaRPr kumimoji="1" lang="en-US" altLang="ja-JP" sz="2400" dirty="0" smtClean="0"/>
          </a:p>
          <a:p>
            <a:pPr algn="ctr">
              <a:lnSpc>
                <a:spcPct val="120000"/>
              </a:lnSpc>
            </a:pPr>
            <a:r>
              <a:rPr kumimoji="1" lang="ja-JP" altLang="en-US" sz="2400" dirty="0" smtClean="0"/>
              <a:t>（</a:t>
            </a:r>
            <a:r>
              <a:rPr kumimoji="1" lang="ja-JP" altLang="en-US" sz="2400" u="sng" dirty="0" smtClean="0">
                <a:solidFill>
                  <a:srgbClr val="FF0000"/>
                </a:solidFill>
              </a:rPr>
              <a:t>病院内検査分を除く</a:t>
            </a:r>
            <a:r>
              <a:rPr kumimoji="1" lang="ja-JP" altLang="en-US" sz="2400" dirty="0" smtClean="0"/>
              <a:t>）</a:t>
            </a:r>
            <a:endParaRPr kumimoji="1" lang="ja-JP" altLang="en-US" sz="2400" dirty="0"/>
          </a:p>
        </p:txBody>
      </p:sp>
      <p:graphicFrame>
        <p:nvGraphicFramePr>
          <p:cNvPr id="5" name="グラフ 4"/>
          <p:cNvGraphicFramePr/>
          <p:nvPr>
            <p:extLst>
              <p:ext uri="{D42A27DB-BD31-4B8C-83A1-F6EECF244321}">
                <p14:modId xmlns:p14="http://schemas.microsoft.com/office/powerpoint/2010/main" val="2737117035"/>
              </p:ext>
            </p:extLst>
          </p:nvPr>
        </p:nvGraphicFramePr>
        <p:xfrm>
          <a:off x="372534" y="1360506"/>
          <a:ext cx="8415866" cy="413314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93462186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728133" y="965200"/>
            <a:ext cx="7636934" cy="4524315"/>
          </a:xfrm>
          <a:prstGeom prst="rect">
            <a:avLst/>
          </a:prstGeom>
          <a:noFill/>
        </p:spPr>
        <p:txBody>
          <a:bodyPr wrap="square" rtlCol="0">
            <a:spAutoFit/>
          </a:bodyPr>
          <a:lstStyle/>
          <a:p>
            <a:pPr marL="285750" indent="-285750">
              <a:buFont typeface="Arial"/>
              <a:buChar char="•"/>
            </a:pPr>
            <a:r>
              <a:rPr kumimoji="1" lang="en-US" altLang="ja-JP" sz="3200" dirty="0" smtClean="0"/>
              <a:t>HIV</a:t>
            </a:r>
            <a:r>
              <a:rPr kumimoji="1" lang="ja-JP" altLang="en-US" sz="3200" dirty="0" smtClean="0"/>
              <a:t>感染症診断例の報告の未届けは、かなりの数に上りそうであることが示唆された。</a:t>
            </a:r>
            <a:endParaRPr kumimoji="1" lang="en-US" altLang="ja-JP" sz="3200" dirty="0" smtClean="0"/>
          </a:p>
          <a:p>
            <a:pPr marL="285750" indent="-285750">
              <a:buFont typeface="Arial"/>
              <a:buChar char="•"/>
            </a:pPr>
            <a:endParaRPr lang="en-US" altLang="ja-JP" sz="3200" dirty="0"/>
          </a:p>
          <a:p>
            <a:pPr marL="285750" indent="-285750">
              <a:buFont typeface="Arial"/>
              <a:buChar char="•"/>
            </a:pPr>
            <a:r>
              <a:rPr kumimoji="1" lang="ja-JP" altLang="en-US" sz="3200" dirty="0" smtClean="0"/>
              <a:t>今後は、モデル地区、あるいは県を選定し、その県の病院へアンケート調査を実施することで、病院内での</a:t>
            </a:r>
            <a:r>
              <a:rPr kumimoji="1" lang="en-US" altLang="ja-JP" sz="3200" dirty="0" smtClean="0"/>
              <a:t>WB</a:t>
            </a:r>
            <a:r>
              <a:rPr kumimoji="1" lang="ja-JP" altLang="en-US" sz="3200" dirty="0" smtClean="0"/>
              <a:t>法陽性診断数を集計し、</a:t>
            </a:r>
            <a:r>
              <a:rPr lang="ja-JP" altLang="en-US" sz="3200" dirty="0" smtClean="0"/>
              <a:t>さらに正確な未届け事例の評価をする方向で検討したい。</a:t>
            </a:r>
            <a:endParaRPr kumimoji="1" lang="en-US" altLang="ja-JP" sz="3200" dirty="0" smtClean="0"/>
          </a:p>
        </p:txBody>
      </p:sp>
    </p:spTree>
    <p:extLst>
      <p:ext uri="{BB962C8B-B14F-4D97-AF65-F5344CB8AC3E}">
        <p14:creationId xmlns:p14="http://schemas.microsoft.com/office/powerpoint/2010/main" val="356281924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そよ風.thmx</Template>
  <TotalTime>926</TotalTime>
  <Words>1396</Words>
  <Application>Microsoft Macintosh PowerPoint</Application>
  <PresentationFormat>画面に合わせる (4:3)</PresentationFormat>
  <Paragraphs>204</Paragraphs>
  <Slides>9</Slides>
  <Notes>7</Notes>
  <HiddenSlides>0</HiddenSlides>
  <MMClips>0</MMClips>
  <ScaleCrop>false</ScaleCrop>
  <HeadingPairs>
    <vt:vector size="4" baseType="variant">
      <vt:variant>
        <vt:lpstr>テーマ</vt:lpstr>
      </vt:variant>
      <vt:variant>
        <vt:i4>3</vt:i4>
      </vt:variant>
      <vt:variant>
        <vt:lpstr>スライド タイトル</vt:lpstr>
      </vt:variant>
      <vt:variant>
        <vt:i4>9</vt:i4>
      </vt:variant>
    </vt:vector>
  </HeadingPairs>
  <TitlesOfParts>
    <vt:vector size="12" baseType="lpstr">
      <vt:lpstr>Office テーマ</vt:lpstr>
      <vt:lpstr>2_Office テーマ</vt:lpstr>
      <vt:lpstr>1_Office テーマ</vt:lpstr>
      <vt:lpstr>HIVｻーﾍﾞｲﾗﾝｽの現状と課題  主にWB陽性事例(HIV感染)の 未届け事例の可能性について</vt:lpstr>
      <vt:lpstr>PowerPoint プレゼンテーション</vt:lpstr>
      <vt:lpstr>PowerPoint プレゼンテーション</vt:lpstr>
      <vt:lpstr>PowerPoint プレゼンテーション</vt:lpstr>
      <vt:lpstr>大規模検査会社におけるHIV抗体 WB陽性数と届出数　都道府県別 2011年　WB陽性n=1181* 届出n=1529　　</vt:lpstr>
      <vt:lpstr>HIV感染症発生届出元と確認検査実施機関</vt:lpstr>
      <vt:lpstr>PowerPoint プレゼンテーション</vt:lpstr>
      <vt:lpstr>PowerPoint プレゼンテーション</vt:lpstr>
      <vt:lpstr>PowerPoint プレゼンテーション</vt:lpstr>
    </vt:vector>
  </TitlesOfParts>
  <Company>OPIPH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HIV検査・サーベイランスの 現状と課題</dc:title>
  <dc:creator>川畑 拓也</dc:creator>
  <cp:lastModifiedBy>中瀬 克己</cp:lastModifiedBy>
  <cp:revision>71</cp:revision>
  <dcterms:created xsi:type="dcterms:W3CDTF">2015-07-24T01:42:03Z</dcterms:created>
  <dcterms:modified xsi:type="dcterms:W3CDTF">2016-01-22T06:23:22Z</dcterms:modified>
</cp:coreProperties>
</file>